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6"/>
  </p:notesMasterIdLst>
  <p:sldIdLst>
    <p:sldId id="256" r:id="rId2"/>
    <p:sldId id="257" r:id="rId3"/>
    <p:sldId id="258" r:id="rId4"/>
    <p:sldId id="289" r:id="rId5"/>
    <p:sldId id="290" r:id="rId6"/>
    <p:sldId id="291" r:id="rId7"/>
    <p:sldId id="292" r:id="rId8"/>
    <p:sldId id="294" r:id="rId9"/>
    <p:sldId id="295" r:id="rId10"/>
    <p:sldId id="296" r:id="rId11"/>
    <p:sldId id="297" r:id="rId12"/>
    <p:sldId id="298" r:id="rId13"/>
    <p:sldId id="305" r:id="rId14"/>
    <p:sldId id="299" r:id="rId15"/>
    <p:sldId id="300" r:id="rId16"/>
    <p:sldId id="301" r:id="rId17"/>
    <p:sldId id="302" r:id="rId18"/>
    <p:sldId id="303" r:id="rId19"/>
    <p:sldId id="304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259" r:id="rId47"/>
    <p:sldId id="260" r:id="rId48"/>
    <p:sldId id="261" r:id="rId49"/>
    <p:sldId id="262" r:id="rId50"/>
    <p:sldId id="332" r:id="rId51"/>
    <p:sldId id="333" r:id="rId52"/>
    <p:sldId id="263" r:id="rId53"/>
    <p:sldId id="264" r:id="rId54"/>
    <p:sldId id="334" r:id="rId55"/>
    <p:sldId id="336" r:id="rId56"/>
    <p:sldId id="337" r:id="rId57"/>
    <p:sldId id="338" r:id="rId58"/>
    <p:sldId id="342" r:id="rId59"/>
    <p:sldId id="343" r:id="rId60"/>
    <p:sldId id="344" r:id="rId61"/>
    <p:sldId id="339" r:id="rId62"/>
    <p:sldId id="340" r:id="rId63"/>
    <p:sldId id="341" r:id="rId64"/>
    <p:sldId id="345" r:id="rId65"/>
    <p:sldId id="346" r:id="rId66"/>
    <p:sldId id="347" r:id="rId67"/>
    <p:sldId id="348" r:id="rId68"/>
    <p:sldId id="349" r:id="rId69"/>
    <p:sldId id="265" r:id="rId70"/>
    <p:sldId id="266" r:id="rId71"/>
    <p:sldId id="267" r:id="rId72"/>
    <p:sldId id="268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6" r:id="rId90"/>
    <p:sldId id="373" r:id="rId91"/>
    <p:sldId id="374" r:id="rId92"/>
    <p:sldId id="375" r:id="rId93"/>
    <p:sldId id="377" r:id="rId94"/>
    <p:sldId id="378" r:id="rId95"/>
    <p:sldId id="269" r:id="rId96"/>
    <p:sldId id="270" r:id="rId97"/>
    <p:sldId id="271" r:id="rId98"/>
    <p:sldId id="272" r:id="rId99"/>
    <p:sldId id="273" r:id="rId100"/>
    <p:sldId id="379" r:id="rId101"/>
    <p:sldId id="380" r:id="rId102"/>
    <p:sldId id="381" r:id="rId103"/>
    <p:sldId id="382" r:id="rId104"/>
    <p:sldId id="392" r:id="rId105"/>
    <p:sldId id="383" r:id="rId106"/>
    <p:sldId id="384" r:id="rId107"/>
    <p:sldId id="393" r:id="rId108"/>
    <p:sldId id="394" r:id="rId109"/>
    <p:sldId id="395" r:id="rId110"/>
    <p:sldId id="396" r:id="rId111"/>
    <p:sldId id="397" r:id="rId112"/>
    <p:sldId id="398" r:id="rId113"/>
    <p:sldId id="399" r:id="rId114"/>
    <p:sldId id="404" r:id="rId115"/>
    <p:sldId id="403" r:id="rId116"/>
    <p:sldId id="400" r:id="rId117"/>
    <p:sldId id="401" r:id="rId118"/>
    <p:sldId id="402" r:id="rId119"/>
    <p:sldId id="274" r:id="rId120"/>
    <p:sldId id="405" r:id="rId121"/>
    <p:sldId id="406" r:id="rId122"/>
    <p:sldId id="407" r:id="rId123"/>
    <p:sldId id="408" r:id="rId124"/>
    <p:sldId id="415" r:id="rId125"/>
    <p:sldId id="416" r:id="rId126"/>
    <p:sldId id="417" r:id="rId127"/>
    <p:sldId id="418" r:id="rId128"/>
    <p:sldId id="419" r:id="rId129"/>
    <p:sldId id="420" r:id="rId130"/>
    <p:sldId id="421" r:id="rId131"/>
    <p:sldId id="422" r:id="rId132"/>
    <p:sldId id="423" r:id="rId133"/>
    <p:sldId id="424" r:id="rId134"/>
    <p:sldId id="425" r:id="rId135"/>
    <p:sldId id="426" r:id="rId136"/>
    <p:sldId id="427" r:id="rId137"/>
    <p:sldId id="275" r:id="rId138"/>
    <p:sldId id="276" r:id="rId139"/>
    <p:sldId id="277" r:id="rId140"/>
    <p:sldId id="278" r:id="rId141"/>
    <p:sldId id="279" r:id="rId142"/>
    <p:sldId id="280" r:id="rId143"/>
    <p:sldId id="281" r:id="rId144"/>
    <p:sldId id="282" r:id="rId145"/>
    <p:sldId id="283" r:id="rId146"/>
    <p:sldId id="284" r:id="rId147"/>
    <p:sldId id="285" r:id="rId148"/>
    <p:sldId id="428" r:id="rId149"/>
    <p:sldId id="429" r:id="rId150"/>
    <p:sldId id="430" r:id="rId151"/>
    <p:sldId id="432" r:id="rId152"/>
    <p:sldId id="434" r:id="rId153"/>
    <p:sldId id="433" r:id="rId154"/>
    <p:sldId id="435" r:id="rId155"/>
    <p:sldId id="436" r:id="rId156"/>
    <p:sldId id="437" r:id="rId157"/>
    <p:sldId id="438" r:id="rId158"/>
    <p:sldId id="446" r:id="rId159"/>
    <p:sldId id="447" r:id="rId160"/>
    <p:sldId id="448" r:id="rId161"/>
    <p:sldId id="449" r:id="rId162"/>
    <p:sldId id="286" r:id="rId163"/>
    <p:sldId id="287" r:id="rId164"/>
    <p:sldId id="288" r:id="rId165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F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991" autoAdjust="0"/>
  </p:normalViewPr>
  <p:slideViewPr>
    <p:cSldViewPr>
      <p:cViewPr varScale="1">
        <p:scale>
          <a:sx n="61" d="100"/>
          <a:sy n="61" d="100"/>
        </p:scale>
        <p:origin x="88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4E8C1-B76A-4785-85D4-DC74B3C7E4B4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B1264-63B7-42C0-B3FE-F660B4FC9D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6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939284" y="2424683"/>
            <a:ext cx="921385" cy="256540"/>
          </a:xfrm>
          <a:custGeom>
            <a:avLst/>
            <a:gdLst/>
            <a:ahLst/>
            <a:cxnLst/>
            <a:rect l="l" t="t" r="r" b="b"/>
            <a:pathLst>
              <a:path w="921385" h="256539">
                <a:moveTo>
                  <a:pt x="921257" y="28194"/>
                </a:moveTo>
                <a:lnTo>
                  <a:pt x="917447" y="0"/>
                </a:lnTo>
                <a:lnTo>
                  <a:pt x="860297" y="6858"/>
                </a:lnTo>
                <a:lnTo>
                  <a:pt x="745997" y="22098"/>
                </a:lnTo>
                <a:lnTo>
                  <a:pt x="630935" y="40386"/>
                </a:lnTo>
                <a:lnTo>
                  <a:pt x="573785" y="51054"/>
                </a:lnTo>
                <a:lnTo>
                  <a:pt x="487679" y="69342"/>
                </a:lnTo>
                <a:lnTo>
                  <a:pt x="400811" y="91440"/>
                </a:lnTo>
                <a:lnTo>
                  <a:pt x="343661" y="108204"/>
                </a:lnTo>
                <a:lnTo>
                  <a:pt x="286511" y="126492"/>
                </a:lnTo>
                <a:lnTo>
                  <a:pt x="228599" y="145542"/>
                </a:lnTo>
                <a:lnTo>
                  <a:pt x="114299" y="186690"/>
                </a:lnTo>
                <a:lnTo>
                  <a:pt x="0" y="229362"/>
                </a:lnTo>
                <a:lnTo>
                  <a:pt x="9905" y="256032"/>
                </a:lnTo>
                <a:lnTo>
                  <a:pt x="124205" y="213360"/>
                </a:lnTo>
                <a:lnTo>
                  <a:pt x="181355" y="192786"/>
                </a:lnTo>
                <a:lnTo>
                  <a:pt x="238505" y="172974"/>
                </a:lnTo>
                <a:lnTo>
                  <a:pt x="294893" y="153924"/>
                </a:lnTo>
                <a:lnTo>
                  <a:pt x="352043" y="135636"/>
                </a:lnTo>
                <a:lnTo>
                  <a:pt x="409193" y="118872"/>
                </a:lnTo>
                <a:lnTo>
                  <a:pt x="522731" y="90678"/>
                </a:lnTo>
                <a:lnTo>
                  <a:pt x="636269" y="68580"/>
                </a:lnTo>
                <a:lnTo>
                  <a:pt x="749807" y="50292"/>
                </a:lnTo>
                <a:lnTo>
                  <a:pt x="806957" y="42672"/>
                </a:lnTo>
                <a:lnTo>
                  <a:pt x="864107" y="35814"/>
                </a:lnTo>
                <a:lnTo>
                  <a:pt x="921257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30140" y="2731769"/>
            <a:ext cx="941069" cy="3600450"/>
          </a:xfrm>
          <a:custGeom>
            <a:avLst/>
            <a:gdLst/>
            <a:ahLst/>
            <a:cxnLst/>
            <a:rect l="l" t="t" r="r" b="b"/>
            <a:pathLst>
              <a:path w="941070" h="3600450">
                <a:moveTo>
                  <a:pt x="931926" y="454914"/>
                </a:moveTo>
                <a:lnTo>
                  <a:pt x="817626" y="425958"/>
                </a:lnTo>
                <a:lnTo>
                  <a:pt x="761238" y="410718"/>
                </a:lnTo>
                <a:lnTo>
                  <a:pt x="647700" y="374904"/>
                </a:lnTo>
                <a:lnTo>
                  <a:pt x="591312" y="354330"/>
                </a:lnTo>
                <a:lnTo>
                  <a:pt x="534162" y="330708"/>
                </a:lnTo>
                <a:lnTo>
                  <a:pt x="477774" y="304038"/>
                </a:lnTo>
                <a:lnTo>
                  <a:pt x="393192" y="257556"/>
                </a:lnTo>
                <a:lnTo>
                  <a:pt x="336042" y="223266"/>
                </a:lnTo>
                <a:lnTo>
                  <a:pt x="279654" y="185928"/>
                </a:lnTo>
                <a:lnTo>
                  <a:pt x="250698" y="166878"/>
                </a:lnTo>
                <a:lnTo>
                  <a:pt x="193548" y="126492"/>
                </a:lnTo>
                <a:lnTo>
                  <a:pt x="80010" y="43434"/>
                </a:lnTo>
                <a:lnTo>
                  <a:pt x="22860" y="0"/>
                </a:lnTo>
                <a:lnTo>
                  <a:pt x="5334" y="22860"/>
                </a:lnTo>
                <a:lnTo>
                  <a:pt x="62484" y="66294"/>
                </a:lnTo>
                <a:lnTo>
                  <a:pt x="148590" y="129540"/>
                </a:lnTo>
                <a:lnTo>
                  <a:pt x="234696" y="190500"/>
                </a:lnTo>
                <a:lnTo>
                  <a:pt x="291846" y="228600"/>
                </a:lnTo>
                <a:lnTo>
                  <a:pt x="349758" y="265176"/>
                </a:lnTo>
                <a:lnTo>
                  <a:pt x="406908" y="298704"/>
                </a:lnTo>
                <a:lnTo>
                  <a:pt x="493776" y="343662"/>
                </a:lnTo>
                <a:lnTo>
                  <a:pt x="551688" y="368808"/>
                </a:lnTo>
                <a:lnTo>
                  <a:pt x="608838" y="391668"/>
                </a:lnTo>
                <a:lnTo>
                  <a:pt x="666750" y="411480"/>
                </a:lnTo>
                <a:lnTo>
                  <a:pt x="724662" y="429768"/>
                </a:lnTo>
                <a:lnTo>
                  <a:pt x="867918" y="468630"/>
                </a:lnTo>
                <a:lnTo>
                  <a:pt x="925068" y="483108"/>
                </a:lnTo>
                <a:lnTo>
                  <a:pt x="931926" y="454914"/>
                </a:lnTo>
                <a:close/>
              </a:path>
              <a:path w="941070" h="3600450">
                <a:moveTo>
                  <a:pt x="935736" y="1219200"/>
                </a:moveTo>
                <a:lnTo>
                  <a:pt x="850392" y="1165098"/>
                </a:lnTo>
                <a:lnTo>
                  <a:pt x="794004" y="1126998"/>
                </a:lnTo>
                <a:lnTo>
                  <a:pt x="736854" y="1086612"/>
                </a:lnTo>
                <a:lnTo>
                  <a:pt x="694944" y="1053846"/>
                </a:lnTo>
                <a:lnTo>
                  <a:pt x="680466" y="1042416"/>
                </a:lnTo>
                <a:lnTo>
                  <a:pt x="652272" y="1018794"/>
                </a:lnTo>
                <a:lnTo>
                  <a:pt x="637794" y="1005840"/>
                </a:lnTo>
                <a:lnTo>
                  <a:pt x="624078" y="992886"/>
                </a:lnTo>
                <a:lnTo>
                  <a:pt x="609600" y="979932"/>
                </a:lnTo>
                <a:lnTo>
                  <a:pt x="595884" y="966216"/>
                </a:lnTo>
                <a:lnTo>
                  <a:pt x="581406" y="952500"/>
                </a:lnTo>
                <a:lnTo>
                  <a:pt x="538734" y="907542"/>
                </a:lnTo>
                <a:lnTo>
                  <a:pt x="525018" y="891540"/>
                </a:lnTo>
                <a:lnTo>
                  <a:pt x="510540" y="875538"/>
                </a:lnTo>
                <a:lnTo>
                  <a:pt x="482346" y="841248"/>
                </a:lnTo>
                <a:lnTo>
                  <a:pt x="468630" y="822960"/>
                </a:lnTo>
                <a:lnTo>
                  <a:pt x="454152" y="804672"/>
                </a:lnTo>
                <a:lnTo>
                  <a:pt x="439674" y="785622"/>
                </a:lnTo>
                <a:lnTo>
                  <a:pt x="425958" y="765810"/>
                </a:lnTo>
                <a:lnTo>
                  <a:pt x="411480" y="745998"/>
                </a:lnTo>
                <a:lnTo>
                  <a:pt x="397764" y="725424"/>
                </a:lnTo>
                <a:lnTo>
                  <a:pt x="368808" y="682752"/>
                </a:lnTo>
                <a:lnTo>
                  <a:pt x="340614" y="638556"/>
                </a:lnTo>
                <a:lnTo>
                  <a:pt x="326136" y="616458"/>
                </a:lnTo>
                <a:lnTo>
                  <a:pt x="312420" y="592836"/>
                </a:lnTo>
                <a:lnTo>
                  <a:pt x="297942" y="569976"/>
                </a:lnTo>
                <a:lnTo>
                  <a:pt x="283464" y="545592"/>
                </a:lnTo>
                <a:lnTo>
                  <a:pt x="268986" y="521970"/>
                </a:lnTo>
                <a:lnTo>
                  <a:pt x="255270" y="497586"/>
                </a:lnTo>
                <a:lnTo>
                  <a:pt x="226314" y="448056"/>
                </a:lnTo>
                <a:lnTo>
                  <a:pt x="169164" y="345948"/>
                </a:lnTo>
                <a:lnTo>
                  <a:pt x="140970" y="294132"/>
                </a:lnTo>
                <a:lnTo>
                  <a:pt x="112776" y="241554"/>
                </a:lnTo>
                <a:lnTo>
                  <a:pt x="83820" y="188214"/>
                </a:lnTo>
                <a:lnTo>
                  <a:pt x="26670" y="81534"/>
                </a:lnTo>
                <a:lnTo>
                  <a:pt x="1524" y="94488"/>
                </a:lnTo>
                <a:lnTo>
                  <a:pt x="58674" y="201930"/>
                </a:lnTo>
                <a:lnTo>
                  <a:pt x="86868" y="254508"/>
                </a:lnTo>
                <a:lnTo>
                  <a:pt x="115824" y="307848"/>
                </a:lnTo>
                <a:lnTo>
                  <a:pt x="144780" y="359664"/>
                </a:lnTo>
                <a:lnTo>
                  <a:pt x="172974" y="411480"/>
                </a:lnTo>
                <a:lnTo>
                  <a:pt x="201930" y="461772"/>
                </a:lnTo>
                <a:lnTo>
                  <a:pt x="230124" y="512064"/>
                </a:lnTo>
                <a:lnTo>
                  <a:pt x="259080" y="560832"/>
                </a:lnTo>
                <a:lnTo>
                  <a:pt x="273558" y="584454"/>
                </a:lnTo>
                <a:lnTo>
                  <a:pt x="287274" y="608076"/>
                </a:lnTo>
                <a:lnTo>
                  <a:pt x="330708" y="676656"/>
                </a:lnTo>
                <a:lnTo>
                  <a:pt x="345186" y="698754"/>
                </a:lnTo>
                <a:lnTo>
                  <a:pt x="359664" y="720090"/>
                </a:lnTo>
                <a:lnTo>
                  <a:pt x="373380" y="741426"/>
                </a:lnTo>
                <a:lnTo>
                  <a:pt x="402336" y="782574"/>
                </a:lnTo>
                <a:lnTo>
                  <a:pt x="445770" y="840486"/>
                </a:lnTo>
                <a:lnTo>
                  <a:pt x="489204" y="893826"/>
                </a:lnTo>
                <a:lnTo>
                  <a:pt x="518160" y="926592"/>
                </a:lnTo>
                <a:lnTo>
                  <a:pt x="531876" y="942594"/>
                </a:lnTo>
                <a:lnTo>
                  <a:pt x="575310" y="986790"/>
                </a:lnTo>
                <a:lnTo>
                  <a:pt x="604266" y="1014222"/>
                </a:lnTo>
                <a:lnTo>
                  <a:pt x="633222" y="1040130"/>
                </a:lnTo>
                <a:lnTo>
                  <a:pt x="691134" y="1087374"/>
                </a:lnTo>
                <a:lnTo>
                  <a:pt x="748284" y="1130046"/>
                </a:lnTo>
                <a:lnTo>
                  <a:pt x="835152" y="1188720"/>
                </a:lnTo>
                <a:lnTo>
                  <a:pt x="921258" y="1242822"/>
                </a:lnTo>
                <a:lnTo>
                  <a:pt x="935736" y="1219200"/>
                </a:lnTo>
                <a:close/>
              </a:path>
              <a:path w="941070" h="3600450">
                <a:moveTo>
                  <a:pt x="940308" y="2823210"/>
                </a:moveTo>
                <a:lnTo>
                  <a:pt x="883158" y="2741676"/>
                </a:lnTo>
                <a:lnTo>
                  <a:pt x="826008" y="2657856"/>
                </a:lnTo>
                <a:lnTo>
                  <a:pt x="797814" y="2614422"/>
                </a:lnTo>
                <a:lnTo>
                  <a:pt x="740664" y="2522982"/>
                </a:lnTo>
                <a:lnTo>
                  <a:pt x="712470" y="2473452"/>
                </a:lnTo>
                <a:lnTo>
                  <a:pt x="669798" y="2394966"/>
                </a:lnTo>
                <a:lnTo>
                  <a:pt x="641604" y="2338578"/>
                </a:lnTo>
                <a:lnTo>
                  <a:pt x="627126" y="2309622"/>
                </a:lnTo>
                <a:lnTo>
                  <a:pt x="612648" y="2279904"/>
                </a:lnTo>
                <a:lnTo>
                  <a:pt x="598932" y="2248662"/>
                </a:lnTo>
                <a:lnTo>
                  <a:pt x="584454" y="2216658"/>
                </a:lnTo>
                <a:lnTo>
                  <a:pt x="569976" y="2183892"/>
                </a:lnTo>
                <a:lnTo>
                  <a:pt x="556260" y="2149602"/>
                </a:lnTo>
                <a:lnTo>
                  <a:pt x="541782" y="2114550"/>
                </a:lnTo>
                <a:lnTo>
                  <a:pt x="527304" y="2078736"/>
                </a:lnTo>
                <a:lnTo>
                  <a:pt x="499110" y="2002536"/>
                </a:lnTo>
                <a:lnTo>
                  <a:pt x="484632" y="1962912"/>
                </a:lnTo>
                <a:lnTo>
                  <a:pt x="470916" y="1921764"/>
                </a:lnTo>
                <a:lnTo>
                  <a:pt x="456438" y="1879854"/>
                </a:lnTo>
                <a:lnTo>
                  <a:pt x="441960" y="1836420"/>
                </a:lnTo>
                <a:lnTo>
                  <a:pt x="427482" y="1791462"/>
                </a:lnTo>
                <a:lnTo>
                  <a:pt x="413766" y="1745742"/>
                </a:lnTo>
                <a:lnTo>
                  <a:pt x="399288" y="1699260"/>
                </a:lnTo>
                <a:lnTo>
                  <a:pt x="384810" y="1651254"/>
                </a:lnTo>
                <a:lnTo>
                  <a:pt x="371094" y="1602486"/>
                </a:lnTo>
                <a:lnTo>
                  <a:pt x="342138" y="1502664"/>
                </a:lnTo>
                <a:lnTo>
                  <a:pt x="327660" y="1450848"/>
                </a:lnTo>
                <a:lnTo>
                  <a:pt x="313944" y="1398270"/>
                </a:lnTo>
                <a:lnTo>
                  <a:pt x="284988" y="1291590"/>
                </a:lnTo>
                <a:lnTo>
                  <a:pt x="256794" y="1181100"/>
                </a:lnTo>
                <a:lnTo>
                  <a:pt x="227838" y="1069086"/>
                </a:lnTo>
                <a:lnTo>
                  <a:pt x="199644" y="954024"/>
                </a:lnTo>
                <a:lnTo>
                  <a:pt x="170688" y="837438"/>
                </a:lnTo>
                <a:lnTo>
                  <a:pt x="142494" y="719328"/>
                </a:lnTo>
                <a:lnTo>
                  <a:pt x="113538" y="599694"/>
                </a:lnTo>
                <a:lnTo>
                  <a:pt x="85344" y="479298"/>
                </a:lnTo>
                <a:lnTo>
                  <a:pt x="39243" y="283883"/>
                </a:lnTo>
                <a:lnTo>
                  <a:pt x="57912" y="339852"/>
                </a:lnTo>
                <a:lnTo>
                  <a:pt x="86106" y="425196"/>
                </a:lnTo>
                <a:lnTo>
                  <a:pt x="115062" y="509016"/>
                </a:lnTo>
                <a:lnTo>
                  <a:pt x="143256" y="592836"/>
                </a:lnTo>
                <a:lnTo>
                  <a:pt x="200406" y="755904"/>
                </a:lnTo>
                <a:lnTo>
                  <a:pt x="257556" y="913638"/>
                </a:lnTo>
                <a:lnTo>
                  <a:pt x="286512" y="989076"/>
                </a:lnTo>
                <a:lnTo>
                  <a:pt x="315468" y="1062990"/>
                </a:lnTo>
                <a:lnTo>
                  <a:pt x="343662" y="1133856"/>
                </a:lnTo>
                <a:lnTo>
                  <a:pt x="372618" y="1202436"/>
                </a:lnTo>
                <a:lnTo>
                  <a:pt x="400812" y="1267968"/>
                </a:lnTo>
                <a:lnTo>
                  <a:pt x="429768" y="1330452"/>
                </a:lnTo>
                <a:lnTo>
                  <a:pt x="458724" y="1389888"/>
                </a:lnTo>
                <a:lnTo>
                  <a:pt x="473202" y="1418082"/>
                </a:lnTo>
                <a:lnTo>
                  <a:pt x="486918" y="1445514"/>
                </a:lnTo>
                <a:lnTo>
                  <a:pt x="515874" y="1498092"/>
                </a:lnTo>
                <a:lnTo>
                  <a:pt x="544830" y="1546860"/>
                </a:lnTo>
                <a:lnTo>
                  <a:pt x="573786" y="1593342"/>
                </a:lnTo>
                <a:lnTo>
                  <a:pt x="601980" y="1636776"/>
                </a:lnTo>
                <a:lnTo>
                  <a:pt x="630936" y="1678686"/>
                </a:lnTo>
                <a:lnTo>
                  <a:pt x="645414" y="1697736"/>
                </a:lnTo>
                <a:lnTo>
                  <a:pt x="659892" y="1717548"/>
                </a:lnTo>
                <a:lnTo>
                  <a:pt x="688848" y="1754124"/>
                </a:lnTo>
                <a:lnTo>
                  <a:pt x="731520" y="1805940"/>
                </a:lnTo>
                <a:lnTo>
                  <a:pt x="760476" y="1839468"/>
                </a:lnTo>
                <a:lnTo>
                  <a:pt x="774954" y="1854708"/>
                </a:lnTo>
                <a:lnTo>
                  <a:pt x="832104" y="1916430"/>
                </a:lnTo>
                <a:lnTo>
                  <a:pt x="890016" y="1974342"/>
                </a:lnTo>
                <a:lnTo>
                  <a:pt x="918210" y="2003298"/>
                </a:lnTo>
                <a:lnTo>
                  <a:pt x="938784" y="1982724"/>
                </a:lnTo>
                <a:lnTo>
                  <a:pt x="909828" y="1954530"/>
                </a:lnTo>
                <a:lnTo>
                  <a:pt x="824484" y="1866900"/>
                </a:lnTo>
                <a:lnTo>
                  <a:pt x="796290" y="1835658"/>
                </a:lnTo>
                <a:lnTo>
                  <a:pt x="781812" y="1820418"/>
                </a:lnTo>
                <a:lnTo>
                  <a:pt x="739140" y="1770888"/>
                </a:lnTo>
                <a:lnTo>
                  <a:pt x="710946" y="1736598"/>
                </a:lnTo>
                <a:lnTo>
                  <a:pt x="697230" y="1718310"/>
                </a:lnTo>
                <a:lnTo>
                  <a:pt x="682752" y="1700022"/>
                </a:lnTo>
                <a:lnTo>
                  <a:pt x="640080" y="1642110"/>
                </a:lnTo>
                <a:lnTo>
                  <a:pt x="611886" y="1600200"/>
                </a:lnTo>
                <a:lnTo>
                  <a:pt x="554736" y="1508760"/>
                </a:lnTo>
                <a:lnTo>
                  <a:pt x="541020" y="1483614"/>
                </a:lnTo>
                <a:lnTo>
                  <a:pt x="526542" y="1458468"/>
                </a:lnTo>
                <a:lnTo>
                  <a:pt x="512826" y="1431798"/>
                </a:lnTo>
                <a:lnTo>
                  <a:pt x="498348" y="1405128"/>
                </a:lnTo>
                <a:lnTo>
                  <a:pt x="483870" y="1376934"/>
                </a:lnTo>
                <a:lnTo>
                  <a:pt x="470154" y="1347978"/>
                </a:lnTo>
                <a:lnTo>
                  <a:pt x="455676" y="1318260"/>
                </a:lnTo>
                <a:lnTo>
                  <a:pt x="441198" y="1287780"/>
                </a:lnTo>
                <a:lnTo>
                  <a:pt x="427482" y="1256538"/>
                </a:lnTo>
                <a:lnTo>
                  <a:pt x="413004" y="1224534"/>
                </a:lnTo>
                <a:lnTo>
                  <a:pt x="398526" y="1191006"/>
                </a:lnTo>
                <a:lnTo>
                  <a:pt x="370332" y="1123188"/>
                </a:lnTo>
                <a:lnTo>
                  <a:pt x="341376" y="1052322"/>
                </a:lnTo>
                <a:lnTo>
                  <a:pt x="313182" y="979170"/>
                </a:lnTo>
                <a:lnTo>
                  <a:pt x="256032" y="826008"/>
                </a:lnTo>
                <a:lnTo>
                  <a:pt x="198882" y="665988"/>
                </a:lnTo>
                <a:lnTo>
                  <a:pt x="141732" y="499872"/>
                </a:lnTo>
                <a:lnTo>
                  <a:pt x="84582" y="330708"/>
                </a:lnTo>
                <a:lnTo>
                  <a:pt x="27432" y="160020"/>
                </a:lnTo>
                <a:lnTo>
                  <a:pt x="762" y="168402"/>
                </a:lnTo>
                <a:lnTo>
                  <a:pt x="23964" y="238010"/>
                </a:lnTo>
                <a:lnTo>
                  <a:pt x="0" y="243840"/>
                </a:lnTo>
                <a:lnTo>
                  <a:pt x="57150" y="486156"/>
                </a:lnTo>
                <a:lnTo>
                  <a:pt x="86106" y="606552"/>
                </a:lnTo>
                <a:lnTo>
                  <a:pt x="114300" y="726186"/>
                </a:lnTo>
                <a:lnTo>
                  <a:pt x="143256" y="844296"/>
                </a:lnTo>
                <a:lnTo>
                  <a:pt x="171450" y="960882"/>
                </a:lnTo>
                <a:lnTo>
                  <a:pt x="228600" y="1188720"/>
                </a:lnTo>
                <a:lnTo>
                  <a:pt x="257556" y="1298448"/>
                </a:lnTo>
                <a:lnTo>
                  <a:pt x="272034" y="1352550"/>
                </a:lnTo>
                <a:lnTo>
                  <a:pt x="285750" y="1405890"/>
                </a:lnTo>
                <a:lnTo>
                  <a:pt x="314706" y="1510284"/>
                </a:lnTo>
                <a:lnTo>
                  <a:pt x="329184" y="1560576"/>
                </a:lnTo>
                <a:lnTo>
                  <a:pt x="342900" y="1610868"/>
                </a:lnTo>
                <a:lnTo>
                  <a:pt x="371856" y="1707642"/>
                </a:lnTo>
                <a:lnTo>
                  <a:pt x="400812" y="1799844"/>
                </a:lnTo>
                <a:lnTo>
                  <a:pt x="414528" y="1844802"/>
                </a:lnTo>
                <a:lnTo>
                  <a:pt x="429006" y="1888998"/>
                </a:lnTo>
                <a:lnTo>
                  <a:pt x="443484" y="1930908"/>
                </a:lnTo>
                <a:lnTo>
                  <a:pt x="486156" y="2051304"/>
                </a:lnTo>
                <a:lnTo>
                  <a:pt x="500634" y="2088642"/>
                </a:lnTo>
                <a:lnTo>
                  <a:pt x="515112" y="2125218"/>
                </a:lnTo>
                <a:lnTo>
                  <a:pt x="544068" y="2194560"/>
                </a:lnTo>
                <a:lnTo>
                  <a:pt x="572262" y="2260092"/>
                </a:lnTo>
                <a:lnTo>
                  <a:pt x="601218" y="2321814"/>
                </a:lnTo>
                <a:lnTo>
                  <a:pt x="644652" y="2407920"/>
                </a:lnTo>
                <a:lnTo>
                  <a:pt x="658368" y="2435352"/>
                </a:lnTo>
                <a:lnTo>
                  <a:pt x="687324" y="2487168"/>
                </a:lnTo>
                <a:lnTo>
                  <a:pt x="744474" y="2584704"/>
                </a:lnTo>
                <a:lnTo>
                  <a:pt x="773430" y="2629662"/>
                </a:lnTo>
                <a:lnTo>
                  <a:pt x="830580" y="2716530"/>
                </a:lnTo>
                <a:lnTo>
                  <a:pt x="916686" y="2839212"/>
                </a:lnTo>
                <a:lnTo>
                  <a:pt x="940308" y="2823210"/>
                </a:lnTo>
                <a:close/>
              </a:path>
              <a:path w="941070" h="3600450">
                <a:moveTo>
                  <a:pt x="941070" y="3585972"/>
                </a:moveTo>
                <a:lnTo>
                  <a:pt x="912114" y="3536442"/>
                </a:lnTo>
                <a:lnTo>
                  <a:pt x="883920" y="3485388"/>
                </a:lnTo>
                <a:lnTo>
                  <a:pt x="854964" y="3434334"/>
                </a:lnTo>
                <a:lnTo>
                  <a:pt x="826770" y="3382518"/>
                </a:lnTo>
                <a:lnTo>
                  <a:pt x="769620" y="3272790"/>
                </a:lnTo>
                <a:lnTo>
                  <a:pt x="741426" y="3214878"/>
                </a:lnTo>
                <a:lnTo>
                  <a:pt x="713232" y="3153918"/>
                </a:lnTo>
                <a:lnTo>
                  <a:pt x="698754" y="3122676"/>
                </a:lnTo>
                <a:lnTo>
                  <a:pt x="684276" y="3089910"/>
                </a:lnTo>
                <a:lnTo>
                  <a:pt x="656082" y="3022854"/>
                </a:lnTo>
                <a:lnTo>
                  <a:pt x="641604" y="2987802"/>
                </a:lnTo>
                <a:lnTo>
                  <a:pt x="627888" y="2951226"/>
                </a:lnTo>
                <a:lnTo>
                  <a:pt x="613410" y="2913888"/>
                </a:lnTo>
                <a:lnTo>
                  <a:pt x="598932" y="2875788"/>
                </a:lnTo>
                <a:lnTo>
                  <a:pt x="584454" y="2836164"/>
                </a:lnTo>
                <a:lnTo>
                  <a:pt x="541782" y="2710434"/>
                </a:lnTo>
                <a:lnTo>
                  <a:pt x="499110" y="2571750"/>
                </a:lnTo>
                <a:lnTo>
                  <a:pt x="485394" y="2522220"/>
                </a:lnTo>
                <a:lnTo>
                  <a:pt x="470916" y="2471928"/>
                </a:lnTo>
                <a:lnTo>
                  <a:pt x="441960" y="2366010"/>
                </a:lnTo>
                <a:lnTo>
                  <a:pt x="428244" y="2311146"/>
                </a:lnTo>
                <a:lnTo>
                  <a:pt x="413766" y="2254758"/>
                </a:lnTo>
                <a:lnTo>
                  <a:pt x="399288" y="2196846"/>
                </a:lnTo>
                <a:lnTo>
                  <a:pt x="384810" y="2137410"/>
                </a:lnTo>
                <a:lnTo>
                  <a:pt x="371094" y="2077212"/>
                </a:lnTo>
                <a:lnTo>
                  <a:pt x="342138" y="1953006"/>
                </a:lnTo>
                <a:lnTo>
                  <a:pt x="328422" y="1889760"/>
                </a:lnTo>
                <a:lnTo>
                  <a:pt x="299466" y="1759458"/>
                </a:lnTo>
                <a:lnTo>
                  <a:pt x="284988" y="1692402"/>
                </a:lnTo>
                <a:lnTo>
                  <a:pt x="271272" y="1625346"/>
                </a:lnTo>
                <a:lnTo>
                  <a:pt x="227838" y="1418082"/>
                </a:lnTo>
                <a:lnTo>
                  <a:pt x="199644" y="1276350"/>
                </a:lnTo>
                <a:lnTo>
                  <a:pt x="170688" y="1132332"/>
                </a:lnTo>
                <a:lnTo>
                  <a:pt x="142494" y="986028"/>
                </a:lnTo>
                <a:lnTo>
                  <a:pt x="113538" y="838200"/>
                </a:lnTo>
                <a:lnTo>
                  <a:pt x="85344" y="689610"/>
                </a:lnTo>
                <a:lnTo>
                  <a:pt x="56388" y="540258"/>
                </a:lnTo>
                <a:lnTo>
                  <a:pt x="28194" y="390144"/>
                </a:lnTo>
                <a:lnTo>
                  <a:pt x="0" y="395478"/>
                </a:lnTo>
                <a:lnTo>
                  <a:pt x="28956" y="545592"/>
                </a:lnTo>
                <a:lnTo>
                  <a:pt x="57150" y="694944"/>
                </a:lnTo>
                <a:lnTo>
                  <a:pt x="86106" y="843534"/>
                </a:lnTo>
                <a:lnTo>
                  <a:pt x="114300" y="991362"/>
                </a:lnTo>
                <a:lnTo>
                  <a:pt x="143256" y="1137666"/>
                </a:lnTo>
                <a:lnTo>
                  <a:pt x="171450" y="1281684"/>
                </a:lnTo>
                <a:lnTo>
                  <a:pt x="200406" y="1423416"/>
                </a:lnTo>
                <a:lnTo>
                  <a:pt x="214122" y="1493520"/>
                </a:lnTo>
                <a:lnTo>
                  <a:pt x="228600" y="1562862"/>
                </a:lnTo>
                <a:lnTo>
                  <a:pt x="257556" y="1698498"/>
                </a:lnTo>
                <a:lnTo>
                  <a:pt x="271272" y="1764792"/>
                </a:lnTo>
                <a:lnTo>
                  <a:pt x="285750" y="1831086"/>
                </a:lnTo>
                <a:lnTo>
                  <a:pt x="300228" y="1895856"/>
                </a:lnTo>
                <a:lnTo>
                  <a:pt x="314706" y="1959102"/>
                </a:lnTo>
                <a:lnTo>
                  <a:pt x="328422" y="2022348"/>
                </a:lnTo>
                <a:lnTo>
                  <a:pt x="342900" y="2084070"/>
                </a:lnTo>
                <a:lnTo>
                  <a:pt x="371856" y="2203704"/>
                </a:lnTo>
                <a:lnTo>
                  <a:pt x="386334" y="2261616"/>
                </a:lnTo>
                <a:lnTo>
                  <a:pt x="400050" y="2318004"/>
                </a:lnTo>
                <a:lnTo>
                  <a:pt x="429006" y="2426970"/>
                </a:lnTo>
                <a:lnTo>
                  <a:pt x="443484" y="2479548"/>
                </a:lnTo>
                <a:lnTo>
                  <a:pt x="457200" y="2530602"/>
                </a:lnTo>
                <a:lnTo>
                  <a:pt x="486156" y="2627376"/>
                </a:lnTo>
                <a:lnTo>
                  <a:pt x="500634" y="2673858"/>
                </a:lnTo>
                <a:lnTo>
                  <a:pt x="515112" y="2718816"/>
                </a:lnTo>
                <a:lnTo>
                  <a:pt x="528828" y="2762250"/>
                </a:lnTo>
                <a:lnTo>
                  <a:pt x="543306" y="2804922"/>
                </a:lnTo>
                <a:lnTo>
                  <a:pt x="572262" y="2885694"/>
                </a:lnTo>
                <a:lnTo>
                  <a:pt x="586740" y="2923794"/>
                </a:lnTo>
                <a:lnTo>
                  <a:pt x="600456" y="2961894"/>
                </a:lnTo>
                <a:lnTo>
                  <a:pt x="629412" y="3033522"/>
                </a:lnTo>
                <a:lnTo>
                  <a:pt x="658368" y="3101340"/>
                </a:lnTo>
                <a:lnTo>
                  <a:pt x="686562" y="3165348"/>
                </a:lnTo>
                <a:lnTo>
                  <a:pt x="715518" y="3227070"/>
                </a:lnTo>
                <a:lnTo>
                  <a:pt x="744474" y="3285744"/>
                </a:lnTo>
                <a:lnTo>
                  <a:pt x="772668" y="3341370"/>
                </a:lnTo>
                <a:lnTo>
                  <a:pt x="801624" y="3395472"/>
                </a:lnTo>
                <a:lnTo>
                  <a:pt x="830580" y="3448050"/>
                </a:lnTo>
                <a:lnTo>
                  <a:pt x="858774" y="3499866"/>
                </a:lnTo>
                <a:lnTo>
                  <a:pt x="887730" y="3550158"/>
                </a:lnTo>
                <a:lnTo>
                  <a:pt x="915924" y="3600450"/>
                </a:lnTo>
                <a:lnTo>
                  <a:pt x="941070" y="3585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858256" y="2297429"/>
            <a:ext cx="4038600" cy="346075"/>
          </a:xfrm>
          <a:custGeom>
            <a:avLst/>
            <a:gdLst/>
            <a:ahLst/>
            <a:cxnLst/>
            <a:rect l="l" t="t" r="r" b="b"/>
            <a:pathLst>
              <a:path w="4038600" h="346075">
                <a:moveTo>
                  <a:pt x="4038600" y="345947"/>
                </a:moveTo>
                <a:lnTo>
                  <a:pt x="4038600" y="0"/>
                </a:lnTo>
                <a:lnTo>
                  <a:pt x="0" y="0"/>
                </a:lnTo>
                <a:lnTo>
                  <a:pt x="0" y="345948"/>
                </a:lnTo>
                <a:lnTo>
                  <a:pt x="4038600" y="345947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844540" y="2282951"/>
            <a:ext cx="4067175" cy="375285"/>
          </a:xfrm>
          <a:custGeom>
            <a:avLst/>
            <a:gdLst/>
            <a:ahLst/>
            <a:cxnLst/>
            <a:rect l="l" t="t" r="r" b="b"/>
            <a:pathLst>
              <a:path w="4067175" h="375285">
                <a:moveTo>
                  <a:pt x="4066794" y="374904"/>
                </a:moveTo>
                <a:lnTo>
                  <a:pt x="4066794" y="0"/>
                </a:lnTo>
                <a:lnTo>
                  <a:pt x="0" y="0"/>
                </a:lnTo>
                <a:lnTo>
                  <a:pt x="0" y="374904"/>
                </a:lnTo>
                <a:lnTo>
                  <a:pt x="13715" y="374904"/>
                </a:lnTo>
                <a:lnTo>
                  <a:pt x="13715" y="28956"/>
                </a:lnTo>
                <a:lnTo>
                  <a:pt x="28194" y="14478"/>
                </a:lnTo>
                <a:lnTo>
                  <a:pt x="28194" y="28956"/>
                </a:lnTo>
                <a:lnTo>
                  <a:pt x="4038600" y="28956"/>
                </a:lnTo>
                <a:lnTo>
                  <a:pt x="4038600" y="14478"/>
                </a:lnTo>
                <a:lnTo>
                  <a:pt x="4052316" y="28956"/>
                </a:lnTo>
                <a:lnTo>
                  <a:pt x="4052316" y="374904"/>
                </a:lnTo>
                <a:lnTo>
                  <a:pt x="4066794" y="374904"/>
                </a:lnTo>
                <a:close/>
              </a:path>
              <a:path w="4067175" h="375285">
                <a:moveTo>
                  <a:pt x="28194" y="28956"/>
                </a:moveTo>
                <a:lnTo>
                  <a:pt x="28194" y="14478"/>
                </a:lnTo>
                <a:lnTo>
                  <a:pt x="13715" y="28956"/>
                </a:lnTo>
                <a:lnTo>
                  <a:pt x="28194" y="28956"/>
                </a:lnTo>
                <a:close/>
              </a:path>
              <a:path w="4067175" h="375285">
                <a:moveTo>
                  <a:pt x="28194" y="345948"/>
                </a:moveTo>
                <a:lnTo>
                  <a:pt x="28194" y="28956"/>
                </a:lnTo>
                <a:lnTo>
                  <a:pt x="13715" y="28956"/>
                </a:lnTo>
                <a:lnTo>
                  <a:pt x="13715" y="345948"/>
                </a:lnTo>
                <a:lnTo>
                  <a:pt x="28194" y="345948"/>
                </a:lnTo>
                <a:close/>
              </a:path>
              <a:path w="4067175" h="375285">
                <a:moveTo>
                  <a:pt x="4052316" y="345948"/>
                </a:moveTo>
                <a:lnTo>
                  <a:pt x="13715" y="345948"/>
                </a:lnTo>
                <a:lnTo>
                  <a:pt x="28194" y="360426"/>
                </a:lnTo>
                <a:lnTo>
                  <a:pt x="28193" y="374904"/>
                </a:lnTo>
                <a:lnTo>
                  <a:pt x="4038600" y="374904"/>
                </a:lnTo>
                <a:lnTo>
                  <a:pt x="4038600" y="360425"/>
                </a:lnTo>
                <a:lnTo>
                  <a:pt x="4052316" y="345948"/>
                </a:lnTo>
                <a:close/>
              </a:path>
              <a:path w="4067175" h="375285">
                <a:moveTo>
                  <a:pt x="28193" y="374904"/>
                </a:moveTo>
                <a:lnTo>
                  <a:pt x="28194" y="360426"/>
                </a:lnTo>
                <a:lnTo>
                  <a:pt x="13715" y="345948"/>
                </a:lnTo>
                <a:lnTo>
                  <a:pt x="13715" y="374904"/>
                </a:lnTo>
                <a:lnTo>
                  <a:pt x="28193" y="374904"/>
                </a:lnTo>
                <a:close/>
              </a:path>
              <a:path w="4067175" h="375285">
                <a:moveTo>
                  <a:pt x="4052316" y="28956"/>
                </a:moveTo>
                <a:lnTo>
                  <a:pt x="4038600" y="14478"/>
                </a:lnTo>
                <a:lnTo>
                  <a:pt x="4038600" y="28956"/>
                </a:lnTo>
                <a:lnTo>
                  <a:pt x="4052316" y="28956"/>
                </a:lnTo>
                <a:close/>
              </a:path>
              <a:path w="4067175" h="375285">
                <a:moveTo>
                  <a:pt x="4052316" y="345948"/>
                </a:moveTo>
                <a:lnTo>
                  <a:pt x="4052316" y="28956"/>
                </a:lnTo>
                <a:lnTo>
                  <a:pt x="4038600" y="28956"/>
                </a:lnTo>
                <a:lnTo>
                  <a:pt x="4038600" y="345948"/>
                </a:lnTo>
                <a:lnTo>
                  <a:pt x="4052316" y="345948"/>
                </a:lnTo>
                <a:close/>
              </a:path>
              <a:path w="4067175" h="375285">
                <a:moveTo>
                  <a:pt x="4052316" y="374904"/>
                </a:moveTo>
                <a:lnTo>
                  <a:pt x="4052316" y="345948"/>
                </a:lnTo>
                <a:lnTo>
                  <a:pt x="4038600" y="360425"/>
                </a:lnTo>
                <a:lnTo>
                  <a:pt x="4038600" y="374904"/>
                </a:lnTo>
                <a:lnTo>
                  <a:pt x="4052316" y="374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29253" y="1866392"/>
            <a:ext cx="5333492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65808" y="1422908"/>
            <a:ext cx="9660382" cy="4531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2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1</a:t>
            </a:r>
            <a:endParaRPr sz="2000" dirty="0">
              <a:latin typeface="Trebuchet MS"/>
              <a:cs typeface="Trebuchet MS"/>
            </a:endParaRPr>
          </a:p>
          <a:p>
            <a:pPr marL="2540"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90" dirty="0" smtClean="0">
                <a:latin typeface="Trebuchet MS"/>
                <a:cs typeface="Trebuchet MS"/>
              </a:rPr>
              <a:t>自己當分類器！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</a:t>
            </a:r>
            <a:r>
              <a:rPr lang="zh-TW" altLang="en-US" sz="2300" spc="-75" dirty="0">
                <a:latin typeface="Trebuchet MS"/>
                <a:cs typeface="Trebuchet MS"/>
              </a:rPr>
              <a:t>：</a:t>
            </a:r>
            <a:r>
              <a:rPr sz="2300" spc="-75" dirty="0" smtClean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2" y="1866392"/>
            <a:ext cx="601954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40" dirty="0" smtClean="0"/>
              <a:t>使用</a:t>
            </a:r>
            <a:r>
              <a:rPr lang="en-US" altLang="zh-TW" spc="-240" dirty="0" smtClean="0"/>
              <a:t>Weka</a:t>
            </a:r>
            <a:r>
              <a:rPr lang="zh-TW" altLang="en-US" spc="-240" dirty="0" smtClean="0"/>
              <a:t>進行資料探勘</a:t>
            </a:r>
            <a:endParaRPr spc="-270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92958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447800"/>
            <a:ext cx="7998460" cy="50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598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53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9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93" y="1865198"/>
            <a:ext cx="6858000" cy="484453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4000500" y="3094705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414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905000"/>
            <a:ext cx="6114286" cy="4104762"/>
          </a:xfrm>
          <a:prstGeom prst="rect">
            <a:avLst/>
          </a:prstGeom>
        </p:spPr>
      </p:pic>
      <p:sp>
        <p:nvSpPr>
          <p:cNvPr id="8" name="object 3"/>
          <p:cNvSpPr txBox="1"/>
          <p:nvPr/>
        </p:nvSpPr>
        <p:spPr>
          <a:xfrm>
            <a:off x="679104" y="87879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24281" t="2679" r="46912" b="10072"/>
          <a:stretch/>
        </p:blipFill>
        <p:spPr>
          <a:xfrm>
            <a:off x="8382000" y="1456863"/>
            <a:ext cx="3352800" cy="5712174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770333" y="2514600"/>
            <a:ext cx="2971800" cy="2133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067800" y="5181600"/>
            <a:ext cx="6858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5794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609600" y="838200"/>
            <a:ext cx="4815332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Percentage split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前方圓圈，並在後方輸入欄填上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66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</a:p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接著，按下</a:t>
            </a:r>
            <a:r>
              <a:rPr lang="en-US" altLang="zh-TW" sz="2800" b="1" spc="-175" dirty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52400"/>
            <a:ext cx="4648200" cy="6421702"/>
          </a:xfrm>
          <a:prstGeom prst="rect">
            <a:avLst/>
          </a:prstGeom>
        </p:spPr>
      </p:pic>
      <p:sp>
        <p:nvSpPr>
          <p:cNvPr id="6" name="流程圖: 程序 5"/>
          <p:cNvSpPr/>
          <p:nvPr/>
        </p:nvSpPr>
        <p:spPr>
          <a:xfrm>
            <a:off x="7239000" y="1219200"/>
            <a:ext cx="457200" cy="457200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457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 smtClean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76.2452%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434184"/>
            <a:ext cx="1026430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929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60198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</a:t>
            </a:r>
            <a:r>
              <a:rPr lang="zh-TW" altLang="en-US" sz="2800" b="1" spc="-175" dirty="0">
                <a:latin typeface="Trebuchet MS"/>
                <a:cs typeface="Trebuchet MS"/>
              </a:rPr>
              <a:t>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分類器，找到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NaiveBayes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並以左鍵單擊。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2146"/>
          <a:stretch/>
        </p:blipFill>
        <p:spPr>
          <a:xfrm>
            <a:off x="838200" y="2514600"/>
            <a:ext cx="4937917" cy="2286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630" t="4348" r="70653" b="11594"/>
          <a:stretch/>
        </p:blipFill>
        <p:spPr>
          <a:xfrm>
            <a:off x="6934200" y="230051"/>
            <a:ext cx="3810000" cy="649941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620000" y="1788998"/>
            <a:ext cx="1066800" cy="192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486400" y="2971800"/>
            <a:ext cx="1828800" cy="12954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4995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6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NaiveBayes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285" y="208280"/>
            <a:ext cx="4114800" cy="6589867"/>
          </a:xfrm>
          <a:prstGeom prst="rect">
            <a:avLst/>
          </a:prstGeom>
        </p:spPr>
      </p:pic>
      <p:sp>
        <p:nvSpPr>
          <p:cNvPr id="5" name="流程圖: 程序 4"/>
          <p:cNvSpPr/>
          <p:nvPr/>
        </p:nvSpPr>
        <p:spPr>
          <a:xfrm>
            <a:off x="7696200" y="1066800"/>
            <a:ext cx="1143000" cy="457200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4979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 smtClean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77.0115%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39" y="1524000"/>
            <a:ext cx="997402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6019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7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</a:t>
            </a:r>
            <a:r>
              <a:rPr lang="zh-TW" altLang="en-US" sz="2800" b="1" spc="-175" dirty="0">
                <a:latin typeface="Trebuchet MS"/>
                <a:cs typeface="Trebuchet MS"/>
              </a:rPr>
              <a:t>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分類器，找到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lazy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IBK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並以左鍵單擊。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39" y="2667000"/>
            <a:ext cx="4972175" cy="1981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1563" t="3672" r="71094" b="11605"/>
          <a:stretch/>
        </p:blipFill>
        <p:spPr>
          <a:xfrm>
            <a:off x="6629400" y="21770"/>
            <a:ext cx="3886200" cy="677309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391400" y="1905000"/>
            <a:ext cx="6096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5334000" y="3048000"/>
            <a:ext cx="1752600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1654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IBK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-1"/>
            <a:ext cx="4114800" cy="6834235"/>
          </a:xfrm>
          <a:prstGeom prst="rect">
            <a:avLst/>
          </a:prstGeom>
        </p:spPr>
      </p:pic>
      <p:sp>
        <p:nvSpPr>
          <p:cNvPr id="6" name="流程圖: 程序 5"/>
          <p:cNvSpPr/>
          <p:nvPr/>
        </p:nvSpPr>
        <p:spPr>
          <a:xfrm>
            <a:off x="7239000" y="914400"/>
            <a:ext cx="457200" cy="457200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89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5805932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trees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分類下的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UserClassifier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9044"/>
            <a:ext cx="4681924" cy="66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53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 smtClean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72.7969%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524000"/>
            <a:ext cx="10591800" cy="50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23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6019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9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</a:t>
            </a:r>
            <a:r>
              <a:rPr lang="zh-TW" altLang="en-US" sz="2800" b="1" spc="-175" dirty="0">
                <a:latin typeface="Trebuchet MS"/>
                <a:cs typeface="Trebuchet MS"/>
              </a:rPr>
              <a:t>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分類器，找到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rules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並以左鍵單擊。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2743200"/>
            <a:ext cx="5042890" cy="19916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302" t="13644" r="70835" b="11310"/>
          <a:stretch/>
        </p:blipFill>
        <p:spPr>
          <a:xfrm>
            <a:off x="6934200" y="208280"/>
            <a:ext cx="4114800" cy="64661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620000" y="2881096"/>
            <a:ext cx="838200" cy="3193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4816830" y="2751910"/>
            <a:ext cx="2438400" cy="137885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844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76200"/>
            <a:ext cx="4724400" cy="6650500"/>
          </a:xfrm>
          <a:prstGeom prst="rect">
            <a:avLst/>
          </a:prstGeom>
        </p:spPr>
      </p:pic>
      <p:sp>
        <p:nvSpPr>
          <p:cNvPr id="6" name="流程圖: 程序 5"/>
          <p:cNvSpPr/>
          <p:nvPr/>
        </p:nvSpPr>
        <p:spPr>
          <a:xfrm>
            <a:off x="7848600" y="1143000"/>
            <a:ext cx="685800" cy="457200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6549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 smtClean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74.3295%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600200"/>
            <a:ext cx="977601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921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472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2.4</a:t>
            </a:r>
            <a:r>
              <a:rPr sz="3200" spc="-285" dirty="0" smtClean="0"/>
              <a:t>:</a:t>
            </a:r>
            <a:r>
              <a:rPr lang="zh-TW" altLang="en-US" sz="3200" spc="-160" dirty="0"/>
              <a:t>基線</a:t>
            </a:r>
            <a:r>
              <a:rPr lang="zh-TW" altLang="en-US" sz="3200" spc="-190" dirty="0" smtClean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358646" y="1227328"/>
            <a:ext cx="8500618" cy="357982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6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打開檔案</a:t>
            </a:r>
            <a:r>
              <a:rPr sz="24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sz="2400" spc="-195" dirty="0" smtClean="0">
                <a:latin typeface="Trebuchet MS"/>
                <a:cs typeface="Trebuchet MS"/>
              </a:rPr>
              <a:t>Test </a:t>
            </a:r>
            <a:r>
              <a:rPr sz="2400" spc="-105" dirty="0">
                <a:latin typeface="Trebuchet MS"/>
                <a:cs typeface="Trebuchet MS"/>
              </a:rPr>
              <a:t>option: </a:t>
            </a:r>
            <a:r>
              <a:rPr sz="2400" spc="-130" dirty="0">
                <a:latin typeface="Trebuchet MS"/>
                <a:cs typeface="Trebuchet MS"/>
              </a:rPr>
              <a:t>Percentage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split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130" dirty="0" smtClean="0">
                <a:latin typeface="Trebuchet MS"/>
                <a:cs typeface="Trebuchet MS"/>
              </a:rPr>
              <a:t>嘗試使用這些分類器</a:t>
            </a:r>
            <a:r>
              <a:rPr sz="2400" spc="-130" dirty="0" smtClean="0">
                <a:latin typeface="Trebuchet MS"/>
                <a:cs typeface="Trebuchet MS"/>
              </a:rPr>
              <a:t>: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70915" algn="l"/>
              </a:tabLst>
            </a:pPr>
            <a:r>
              <a:rPr sz="2400" b="1" i="1" spc="-185" dirty="0">
                <a:solidFill>
                  <a:srgbClr val="FF0000"/>
                </a:solidFill>
                <a:latin typeface="Trebuchet MS"/>
                <a:cs typeface="Trebuchet MS"/>
              </a:rPr>
              <a:t>trees 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i="1" spc="-18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270" dirty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80"/>
              </a:spcBef>
              <a:buFont typeface="Trebuchet MS"/>
              <a:buChar char="–"/>
              <a:tabLst>
                <a:tab pos="970915" algn="l"/>
              </a:tabLst>
            </a:pPr>
            <a:r>
              <a:rPr sz="2400" b="1" i="1" spc="-17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bayes</a:t>
            </a:r>
            <a:r>
              <a:rPr lang="zh-TW" altLang="en-US" sz="2400" b="1" i="1" spc="-215" dirty="0">
                <a:solidFill>
                  <a:srgbClr val="FF0000"/>
                </a:solidFill>
                <a:latin typeface="Trebuchet MS"/>
                <a:cs typeface="Trebuchet MS"/>
              </a:rPr>
              <a:t>資料夾下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的 </a:t>
            </a:r>
            <a:r>
              <a:rPr sz="2400" b="1" i="1" spc="-15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NaiveBayes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70915" algn="l"/>
              </a:tabLst>
            </a:pPr>
            <a:r>
              <a:rPr sz="2400" b="1" i="1" spc="-225" dirty="0" smtClean="0">
                <a:solidFill>
                  <a:srgbClr val="FF0000"/>
                </a:solidFill>
                <a:latin typeface="Trebuchet MS"/>
                <a:cs typeface="Trebuchet MS"/>
              </a:rPr>
              <a:t>lazy</a:t>
            </a:r>
            <a:r>
              <a:rPr lang="zh-TW" altLang="en-US" sz="2400" b="1" i="1" spc="-215" dirty="0">
                <a:solidFill>
                  <a:srgbClr val="FF0000"/>
                </a:solidFill>
                <a:latin typeface="Trebuchet MS"/>
                <a:cs typeface="Trebuchet MS"/>
              </a:rPr>
              <a:t>資料夾下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的 </a:t>
            </a:r>
            <a:r>
              <a:rPr sz="2400" b="1" i="1" spc="-8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IBk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70915" algn="l"/>
              </a:tabLst>
            </a:pPr>
            <a:r>
              <a:rPr sz="2400" b="1" i="1" spc="-160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2400" b="1" i="1" spc="-215" dirty="0">
                <a:solidFill>
                  <a:srgbClr val="FF0000"/>
                </a:solidFill>
                <a:latin typeface="Trebuchet MS"/>
                <a:cs typeface="Trebuchet MS"/>
              </a:rPr>
              <a:t>資料夾下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的 </a:t>
            </a:r>
            <a:r>
              <a:rPr sz="2400" b="1" i="1" spc="-235" dirty="0" smtClean="0">
                <a:solidFill>
                  <a:srgbClr val="FF0000"/>
                </a:solidFill>
                <a:latin typeface="Trebuchet MS"/>
                <a:cs typeface="Trebuchet MS"/>
              </a:rPr>
              <a:t>PART</a:t>
            </a:r>
            <a:endParaRPr sz="2400" dirty="0">
              <a:latin typeface="Trebuchet MS"/>
              <a:cs typeface="Trebuchet MS"/>
            </a:endParaRPr>
          </a:p>
          <a:p>
            <a:pPr marL="494030">
              <a:lnSpc>
                <a:spcPct val="100000"/>
              </a:lnSpc>
              <a:spcBef>
                <a:spcPts val="625"/>
              </a:spcBef>
            </a:pPr>
            <a:r>
              <a:rPr sz="2400" spc="-325" dirty="0" smtClean="0">
                <a:latin typeface="Trebuchet MS"/>
                <a:cs typeface="Trebuchet MS"/>
              </a:rPr>
              <a:t>(</a:t>
            </a:r>
            <a:r>
              <a:rPr lang="zh-TW" altLang="en-US" sz="2400" spc="-325" dirty="0" smtClean="0">
                <a:latin typeface="Trebuchet MS"/>
                <a:cs typeface="Trebuchet MS"/>
              </a:rPr>
              <a:t>我們不久後就會學到這些分類器</a:t>
            </a:r>
            <a:r>
              <a:rPr sz="2400" spc="-14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0097" y="2544064"/>
            <a:ext cx="557530" cy="17811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spc="-95" dirty="0">
                <a:latin typeface="Trebuchet MS"/>
                <a:cs typeface="Trebuchet MS"/>
              </a:rPr>
              <a:t>76%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95" dirty="0">
                <a:latin typeface="Trebuchet MS"/>
                <a:cs typeface="Trebuchet MS"/>
              </a:rPr>
              <a:t>77%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95" dirty="0">
                <a:latin typeface="Trebuchet MS"/>
                <a:cs typeface="Trebuchet MS"/>
              </a:rPr>
              <a:t>73%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95" dirty="0">
                <a:latin typeface="Trebuchet MS"/>
                <a:cs typeface="Trebuchet MS"/>
              </a:rPr>
              <a:t>74%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3000" y="721360"/>
            <a:ext cx="100116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25" dirty="0" smtClean="0">
                <a:latin typeface="Trebuchet MS"/>
                <a:cs typeface="Trebuchet MS"/>
              </a:rPr>
              <a:t>使用糖尿病資料集</a:t>
            </a:r>
            <a:r>
              <a:rPr lang="en-US" altLang="zh-TW" sz="2800" b="1" spc="-125" dirty="0" smtClean="0">
                <a:latin typeface="Trebuchet MS"/>
                <a:cs typeface="Trebuchet MS"/>
              </a:rPr>
              <a:t>(</a:t>
            </a:r>
            <a:r>
              <a:rPr sz="2800" b="1" spc="-150" dirty="0" smtClean="0">
                <a:latin typeface="Trebuchet MS"/>
                <a:cs typeface="Trebuchet MS"/>
              </a:rPr>
              <a:t>diabetes </a:t>
            </a:r>
            <a:r>
              <a:rPr sz="2800" b="1" spc="-140" dirty="0" smtClean="0">
                <a:latin typeface="Trebuchet MS"/>
                <a:cs typeface="Trebuchet MS"/>
              </a:rPr>
              <a:t>dataset</a:t>
            </a:r>
            <a:r>
              <a:rPr lang="en-US" altLang="zh-TW" sz="2800" b="1" spc="-140" dirty="0" smtClean="0">
                <a:latin typeface="Trebuchet MS"/>
                <a:cs typeface="Trebuchet MS"/>
              </a:rPr>
              <a:t>)</a:t>
            </a:r>
            <a:r>
              <a:rPr sz="2800" b="1" spc="-140" dirty="0" smtClean="0">
                <a:latin typeface="Trebuchet MS"/>
                <a:cs typeface="Trebuchet MS"/>
              </a:rPr>
              <a:t> 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並</a:t>
            </a:r>
            <a:r>
              <a:rPr lang="zh-TW" altLang="en-US" sz="2800" b="1" spc="-130" dirty="0">
                <a:latin typeface="Trebuchet MS"/>
                <a:cs typeface="Trebuchet MS"/>
              </a:rPr>
              <a:t>且</a:t>
            </a:r>
            <a:r>
              <a:rPr lang="en-US" sz="2800" b="1" spc="-130" dirty="0" smtClean="0">
                <a:latin typeface="Trebuchet MS"/>
                <a:cs typeface="Trebuchet MS"/>
              </a:rPr>
              <a:t>default holdout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1119" y="4695952"/>
            <a:ext cx="6078855" cy="1313821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sz="2400" spc="-45" dirty="0">
                <a:latin typeface="Trebuchet MS"/>
                <a:cs typeface="Trebuchet MS"/>
              </a:rPr>
              <a:t>768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實例</a:t>
            </a:r>
            <a:r>
              <a:rPr sz="2400" spc="-180" dirty="0" smtClean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(500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negative,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268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positive)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  <a:tab pos="5534025" algn="l"/>
              </a:tabLst>
            </a:pPr>
            <a:r>
              <a:rPr lang="zh-TW" altLang="en-US" sz="2400" spc="-70" dirty="0" smtClean="0">
                <a:latin typeface="Trebuchet MS"/>
                <a:cs typeface="Trebuchet MS"/>
              </a:rPr>
              <a:t>如果總是猜</a:t>
            </a:r>
            <a:r>
              <a:rPr sz="2400" spc="-135" dirty="0" smtClean="0">
                <a:latin typeface="Trebuchet MS"/>
                <a:cs typeface="Trebuchet MS"/>
              </a:rPr>
              <a:t>“</a:t>
            </a:r>
            <a:r>
              <a:rPr sz="2400" spc="-135" dirty="0">
                <a:latin typeface="Trebuchet MS"/>
                <a:cs typeface="Trebuchet MS"/>
              </a:rPr>
              <a:t>ne</a:t>
            </a:r>
            <a:r>
              <a:rPr sz="2400" spc="-165" dirty="0">
                <a:latin typeface="Trebuchet MS"/>
                <a:cs typeface="Trebuchet MS"/>
              </a:rPr>
              <a:t>g</a:t>
            </a:r>
            <a:r>
              <a:rPr sz="2400" spc="-140" dirty="0">
                <a:latin typeface="Trebuchet MS"/>
                <a:cs typeface="Trebuchet MS"/>
              </a:rPr>
              <a:t>a</a:t>
            </a:r>
            <a:r>
              <a:rPr sz="2400" spc="-150" dirty="0">
                <a:latin typeface="Trebuchet MS"/>
                <a:cs typeface="Trebuchet MS"/>
              </a:rPr>
              <a:t>t</a:t>
            </a:r>
            <a:r>
              <a:rPr sz="2400" spc="-90" dirty="0">
                <a:latin typeface="Trebuchet MS"/>
                <a:cs typeface="Trebuchet MS"/>
              </a:rPr>
              <a:t>i</a:t>
            </a:r>
            <a:r>
              <a:rPr sz="2400" spc="-170" dirty="0">
                <a:latin typeface="Trebuchet MS"/>
                <a:cs typeface="Trebuchet MS"/>
              </a:rPr>
              <a:t>v</a:t>
            </a:r>
            <a:r>
              <a:rPr sz="2400" spc="-204" dirty="0">
                <a:latin typeface="Trebuchet MS"/>
                <a:cs typeface="Trebuchet MS"/>
              </a:rPr>
              <a:t>e”: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500/76</a:t>
            </a:r>
            <a:r>
              <a:rPr sz="2400" spc="-85" dirty="0">
                <a:latin typeface="Trebuchet MS"/>
                <a:cs typeface="Trebuchet MS"/>
              </a:rPr>
              <a:t>8</a:t>
            </a:r>
            <a:r>
              <a:rPr sz="2400" dirty="0">
                <a:latin typeface="Trebuchet MS"/>
                <a:cs typeface="Trebuchet MS"/>
              </a:rPr>
              <a:t>	</a:t>
            </a:r>
            <a:r>
              <a:rPr sz="2400" b="1" spc="-95" dirty="0">
                <a:latin typeface="Trebuchet MS"/>
                <a:cs typeface="Trebuchet MS"/>
              </a:rPr>
              <a:t>65%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Clr>
                <a:srgbClr val="1F497C"/>
              </a:buClr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sz="2400" b="1" spc="-140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2400" b="1" i="1" spc="-215" dirty="0">
                <a:solidFill>
                  <a:srgbClr val="FF0000"/>
                </a:solidFill>
                <a:latin typeface="Trebuchet MS"/>
                <a:cs typeface="Trebuchet MS"/>
              </a:rPr>
              <a:t>資料夾下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的 </a:t>
            </a:r>
            <a:r>
              <a:rPr sz="2400" b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175" dirty="0">
                <a:solidFill>
                  <a:srgbClr val="FF0000"/>
                </a:solidFill>
                <a:latin typeface="Trebuchet MS"/>
                <a:cs typeface="Trebuchet MS"/>
              </a:rPr>
              <a:t>ZeroR</a:t>
            </a:r>
            <a:r>
              <a:rPr sz="2400" spc="-175" dirty="0">
                <a:latin typeface="Trebuchet MS"/>
                <a:cs typeface="Trebuchet MS"/>
              </a:rPr>
              <a:t>: </a:t>
            </a:r>
            <a:r>
              <a:rPr lang="zh-TW" altLang="en-US" sz="2400" spc="-175" dirty="0" smtClean="0">
                <a:latin typeface="Trebuchet MS"/>
                <a:cs typeface="Trebuchet MS"/>
              </a:rPr>
              <a:t>猜</a:t>
            </a:r>
            <a:r>
              <a:rPr lang="zh-TW" altLang="en-US" sz="2400" spc="-80" dirty="0" smtClean="0">
                <a:latin typeface="Trebuchet MS"/>
                <a:cs typeface="Trebuchet MS"/>
              </a:rPr>
              <a:t>最有可能的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類別</a:t>
            </a:r>
            <a:r>
              <a:rPr lang="zh-TW" altLang="en-US" sz="2400" spc="-110" dirty="0">
                <a:latin typeface="Trebuchet MS"/>
                <a:cs typeface="Trebuchet MS"/>
              </a:rPr>
              <a:t>！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雲朵形圖說文字 6"/>
          <p:cNvSpPr/>
          <p:nvPr/>
        </p:nvSpPr>
        <p:spPr>
          <a:xfrm>
            <a:off x="7870137" y="1295400"/>
            <a:ext cx="3407463" cy="1248664"/>
          </a:xfrm>
          <a:prstGeom prst="cloudCallout">
            <a:avLst>
              <a:gd name="adj1" fmla="val -56533"/>
              <a:gd name="adj2" fmla="val 580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 smtClean="0"/>
              <a:t>76</a:t>
            </a:r>
            <a:r>
              <a:rPr lang="zh-TW" altLang="en-US" b="1" dirty="0"/>
              <a:t>%是否是一個令人滿意</a:t>
            </a:r>
            <a:r>
              <a:rPr lang="zh-TW" altLang="en-US" b="1" dirty="0" smtClean="0"/>
              <a:t>的準確率呢？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870811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0" y="712905"/>
            <a:ext cx="1203960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觀察這個資料集的</a:t>
            </a:r>
            <a:r>
              <a:rPr lang="zh-TW" altLang="en-US" sz="2800" b="1" spc="-175" dirty="0">
                <a:latin typeface="Trebuchet MS"/>
                <a:cs typeface="Trebuchet MS"/>
              </a:rPr>
              <a:t>分類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，它</a:t>
            </a:r>
            <a:r>
              <a:rPr lang="zh-TW" altLang="en-US" sz="2800" b="1" spc="-175" dirty="0">
                <a:latin typeface="Trebuchet MS"/>
                <a:cs typeface="Trebuchet MS"/>
              </a:rPr>
              <a:t>包含</a:t>
            </a:r>
            <a:r>
              <a:rPr lang="en-US" altLang="zh-TW" sz="2800" b="1" spc="-175" dirty="0">
                <a:latin typeface="Trebuchet MS"/>
                <a:cs typeface="Trebuchet MS"/>
              </a:rPr>
              <a:t>500</a:t>
            </a:r>
            <a:r>
              <a:rPr lang="zh-TW" altLang="en-US" sz="2800" b="1" spc="-175" dirty="0">
                <a:latin typeface="Trebuchet MS"/>
                <a:cs typeface="Trebuchet MS"/>
              </a:rPr>
              <a:t>個</a:t>
            </a:r>
            <a:r>
              <a:rPr lang="en-US" altLang="zh-TW" sz="2800" b="1" spc="-175" dirty="0">
                <a:latin typeface="Trebuchet MS"/>
                <a:cs typeface="Trebuchet MS"/>
              </a:rPr>
              <a:t>negative</a:t>
            </a:r>
            <a:r>
              <a:rPr lang="zh-TW" altLang="en-US" sz="2800" b="1" spc="-175" dirty="0">
                <a:latin typeface="Trebuchet MS"/>
                <a:cs typeface="Trebuchet MS"/>
              </a:rPr>
              <a:t>的實例和</a:t>
            </a:r>
            <a:r>
              <a:rPr lang="en-US" altLang="zh-TW" sz="2800" b="1" spc="-175" dirty="0">
                <a:latin typeface="Trebuchet MS"/>
                <a:cs typeface="Trebuchet MS"/>
              </a:rPr>
              <a:t>268</a:t>
            </a:r>
            <a:r>
              <a:rPr lang="zh-TW" altLang="en-US" sz="2800" b="1" spc="-175" dirty="0">
                <a:latin typeface="Trebuchet MS"/>
                <a:cs typeface="Trebuchet MS"/>
              </a:rPr>
              <a:t>個</a:t>
            </a:r>
            <a:r>
              <a:rPr lang="en-US" altLang="zh-TW" sz="2800" b="1" spc="-175" dirty="0">
                <a:latin typeface="Trebuchet MS"/>
                <a:cs typeface="Trebuchet MS"/>
              </a:rPr>
              <a:t>positive</a:t>
            </a:r>
            <a:r>
              <a:rPr lang="zh-TW" altLang="en-US" sz="2800" b="1" spc="-175" dirty="0">
                <a:latin typeface="Trebuchet MS"/>
                <a:cs typeface="Trebuchet MS"/>
              </a:rPr>
              <a:t>的實例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dirty="0" smtClean="0">
                <a:latin typeface="Trebuchet MS"/>
                <a:cs typeface="Trebuchet MS"/>
              </a:rPr>
              <a:t>如果</a:t>
            </a:r>
            <a:r>
              <a:rPr lang="zh-TW" altLang="en-US" sz="2800" b="1" dirty="0">
                <a:latin typeface="Trebuchet MS"/>
                <a:cs typeface="Trebuchet MS"/>
              </a:rPr>
              <a:t>讓你猜一個實例的分類</a:t>
            </a:r>
            <a:r>
              <a:rPr lang="zh-TW" altLang="en-US" sz="2800" b="1" dirty="0" smtClean="0">
                <a:latin typeface="Trebuchet MS"/>
                <a:cs typeface="Trebuchet MS"/>
              </a:rPr>
              <a:t>，猜</a:t>
            </a:r>
            <a:r>
              <a:rPr lang="zh-TW" altLang="en-US" sz="2800" b="1" dirty="0">
                <a:latin typeface="Trebuchet MS"/>
                <a:cs typeface="Trebuchet MS"/>
              </a:rPr>
              <a:t>它是“</a:t>
            </a:r>
            <a:r>
              <a:rPr lang="en-US" altLang="zh-TW" sz="2800" b="1" dirty="0">
                <a:latin typeface="Trebuchet MS"/>
                <a:cs typeface="Trebuchet MS"/>
              </a:rPr>
              <a:t>negative</a:t>
            </a:r>
            <a:r>
              <a:rPr lang="en-US" altLang="zh-TW" sz="2800" b="1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dirty="0" smtClean="0">
                <a:latin typeface="Trebuchet MS"/>
                <a:cs typeface="Trebuchet MS"/>
              </a:rPr>
              <a:t> 有</a:t>
            </a:r>
            <a:r>
              <a:rPr lang="en-US" altLang="zh-TW" sz="2800" b="1" dirty="0">
                <a:latin typeface="Trebuchet MS"/>
                <a:cs typeface="Trebuchet MS"/>
              </a:rPr>
              <a:t>500/768</a:t>
            </a:r>
            <a:r>
              <a:rPr lang="zh-TW" altLang="en-US" sz="2800" b="1" dirty="0">
                <a:latin typeface="Trebuchet MS"/>
                <a:cs typeface="Trebuchet MS"/>
              </a:rPr>
              <a:t>的能性是對的</a:t>
            </a:r>
            <a:r>
              <a:rPr lang="zh-TW" altLang="en-US" sz="2800" b="1" dirty="0" smtClean="0">
                <a:latin typeface="Trebuchet MS"/>
                <a:cs typeface="Trebuchet MS"/>
              </a:rPr>
              <a:t>。正確率是</a:t>
            </a:r>
            <a:r>
              <a:rPr lang="en-US" altLang="zh-TW" sz="2800" b="1" dirty="0">
                <a:latin typeface="Trebuchet MS"/>
                <a:cs typeface="Trebuchet MS"/>
              </a:rPr>
              <a:t>65%</a:t>
            </a:r>
            <a:r>
              <a:rPr lang="zh-TW" altLang="en-US" sz="2800" b="1" dirty="0" smtClean="0">
                <a:latin typeface="Trebuchet MS"/>
                <a:cs typeface="Trebuchet MS"/>
              </a:rPr>
              <a:t>。實際上，</a:t>
            </a:r>
            <a:r>
              <a:rPr lang="en-US" altLang="zh-TW" sz="2800" b="1" dirty="0" err="1" smtClean="0">
                <a:latin typeface="Trebuchet MS"/>
                <a:cs typeface="Trebuchet MS"/>
              </a:rPr>
              <a:t>ZeroR</a:t>
            </a:r>
            <a:r>
              <a:rPr lang="zh-TW" altLang="en-US" sz="2800" b="1" dirty="0">
                <a:latin typeface="Trebuchet MS"/>
                <a:cs typeface="Trebuchet MS"/>
              </a:rPr>
              <a:t>的分類器就是這麽做的。</a:t>
            </a:r>
            <a:endParaRPr sz="2800" b="1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15448"/>
            <a:ext cx="7543800" cy="480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738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719871" y="3064372"/>
            <a:ext cx="6019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</a:t>
            </a:r>
            <a:r>
              <a:rPr lang="zh-TW" altLang="en-US" sz="2800" b="1" spc="-175" dirty="0">
                <a:latin typeface="Trebuchet MS"/>
                <a:cs typeface="Trebuchet MS"/>
              </a:rPr>
              <a:t>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分類器，找到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rules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ZeroR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並以左鍵單擊。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302" t="13644" r="70835" b="46659"/>
          <a:stretch/>
        </p:blipFill>
        <p:spPr>
          <a:xfrm>
            <a:off x="7079920" y="3191640"/>
            <a:ext cx="4114800" cy="342041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765720" y="6085336"/>
            <a:ext cx="838200" cy="3193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38" y="4267200"/>
            <a:ext cx="5880760" cy="2334347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705692" y="4686299"/>
            <a:ext cx="1828800" cy="149614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19871" y="1088762"/>
            <a:ext cx="10820400" cy="13427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800" b="1" dirty="0" err="1" smtClean="0"/>
              <a:t>ZeroR</a:t>
            </a:r>
            <a:r>
              <a:rPr lang="zh-TW" altLang="en-US" sz="2800" b="1" dirty="0" smtClean="0"/>
              <a:t>，以</a:t>
            </a:r>
            <a:r>
              <a:rPr lang="zh-TW" altLang="en-US" sz="2800" b="1" dirty="0"/>
              <a:t>比例最大的類來分類的分類</a:t>
            </a:r>
            <a:r>
              <a:rPr lang="zh-TW" altLang="en-US" sz="2800" b="1" dirty="0" smtClean="0"/>
              <a:t>器，</a:t>
            </a:r>
            <a:r>
              <a:rPr lang="zh-TW" altLang="en-US" sz="2800" b="1" dirty="0"/>
              <a:t>就是我們所說的基線</a:t>
            </a:r>
            <a:r>
              <a:rPr lang="zh-TW" altLang="en-US" sz="2800" b="1" dirty="0" smtClean="0"/>
              <a:t>。</a:t>
            </a:r>
            <a:endParaRPr lang="en-US" altLang="zh-TW" sz="2800" b="1" dirty="0" smtClean="0"/>
          </a:p>
          <a:p>
            <a:r>
              <a:rPr lang="zh-TW" altLang="en-US" sz="2800" b="1" dirty="0" smtClean="0"/>
              <a:t>因為它不用</a:t>
            </a:r>
            <a:r>
              <a:rPr lang="zh-TW" altLang="en-US" sz="2800" b="1" dirty="0"/>
              <a:t>訓練</a:t>
            </a:r>
            <a:r>
              <a:rPr lang="zh-TW" altLang="en-US" sz="2800" b="1" dirty="0" smtClean="0"/>
              <a:t>數據，所以可以直接用</a:t>
            </a:r>
            <a:r>
              <a:rPr lang="zh-TW" altLang="en-US" sz="2800" b="1" dirty="0"/>
              <a:t>訓練數據來</a:t>
            </a:r>
            <a:r>
              <a:rPr lang="zh-TW" altLang="en-US" sz="2800" b="1" dirty="0" smtClean="0"/>
              <a:t>評估。</a:t>
            </a:r>
            <a:endParaRPr lang="en-US" altLang="zh-TW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3219839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14400"/>
            <a:ext cx="6019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12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Use training set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前方圓圈後，點擊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ZeroR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08280"/>
            <a:ext cx="4648200" cy="64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862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 smtClean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65.1042%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434184"/>
            <a:ext cx="9647126" cy="50428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24635" y="3244334"/>
            <a:ext cx="154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b="1" spc="-155" dirty="0">
                <a:latin typeface="Trebuchet MS"/>
                <a:cs typeface="Trebuchet MS"/>
              </a:rPr>
              <a:t>default</a:t>
            </a:r>
            <a:r>
              <a:rPr lang="en-US" altLang="zh-TW" b="1" spc="-580" dirty="0">
                <a:latin typeface="Trebuchet MS"/>
                <a:cs typeface="Trebuchet MS"/>
              </a:rPr>
              <a:t> </a:t>
            </a:r>
            <a:r>
              <a:rPr lang="en-US" altLang="zh-TW" b="1" spc="-125" dirty="0">
                <a:latin typeface="Trebuchet MS"/>
                <a:cs typeface="Trebuchet MS"/>
              </a:rPr>
              <a:t>holdout</a:t>
            </a:r>
            <a:endParaRPr lang="en-US" altLang="zh-TW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450085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472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2.4</a:t>
            </a:r>
            <a:r>
              <a:rPr sz="3200" spc="-285" dirty="0" smtClean="0"/>
              <a:t>:</a:t>
            </a:r>
            <a:r>
              <a:rPr lang="zh-TW" altLang="en-US" sz="3200" spc="-160" dirty="0"/>
              <a:t>基線</a:t>
            </a:r>
            <a:r>
              <a:rPr lang="zh-TW" altLang="en-US" sz="3200" spc="-190" dirty="0" smtClean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938020"/>
            <a:ext cx="9719818" cy="3931717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6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</a:t>
            </a:r>
            <a:r>
              <a:rPr lang="zh-TW" altLang="en-US" sz="2400" spc="-75" dirty="0">
                <a:latin typeface="Trebuchet MS"/>
                <a:cs typeface="Trebuchet MS"/>
              </a:rPr>
              <a:t>檔案</a:t>
            </a:r>
            <a:r>
              <a:rPr sz="2400" spc="-75" dirty="0" smtClean="0">
                <a:latin typeface="Trebuchet MS"/>
                <a:cs typeface="Trebuchet MS"/>
              </a:rPr>
              <a:t> </a:t>
            </a:r>
            <a:r>
              <a:rPr sz="2400" b="1" spc="-150" dirty="0" err="1">
                <a:solidFill>
                  <a:srgbClr val="FF0000"/>
                </a:solidFill>
                <a:latin typeface="Trebuchet MS"/>
                <a:cs typeface="Trebuchet MS"/>
              </a:rPr>
              <a:t>supermarket.arff</a:t>
            </a:r>
            <a:r>
              <a:rPr sz="2400" b="1" spc="-1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zh-TW" altLang="en-US" sz="2400" spc="-80" dirty="0" smtClean="0">
                <a:latin typeface="Trebuchet MS"/>
                <a:cs typeface="Trebuchet MS"/>
              </a:rPr>
              <a:t>並套用</a:t>
            </a:r>
            <a:endParaRPr sz="2400" dirty="0">
              <a:latin typeface="Trebuchet MS"/>
              <a:cs typeface="Trebuchet MS"/>
            </a:endParaRPr>
          </a:p>
          <a:p>
            <a:pPr marL="555625" marR="3379470">
              <a:lnSpc>
                <a:spcPct val="117300"/>
              </a:lnSpc>
              <a:spcBef>
                <a:spcPts val="10"/>
              </a:spcBef>
            </a:pPr>
            <a:r>
              <a:rPr sz="2400" b="1" i="1" spc="-160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2400" b="1" i="1" spc="-215" dirty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i="1" spc="-290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200" dirty="0" err="1">
                <a:solidFill>
                  <a:srgbClr val="FF0000"/>
                </a:solidFill>
                <a:latin typeface="Trebuchet MS"/>
                <a:cs typeface="Trebuchet MS"/>
              </a:rPr>
              <a:t>ZeroR</a:t>
            </a:r>
            <a:r>
              <a:rPr sz="2400" b="1" i="1" spc="-2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endParaRPr lang="en-US" sz="2400" b="1" i="1" spc="-200" dirty="0" smtClean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555625" marR="3379470">
              <a:lnSpc>
                <a:spcPct val="117300"/>
              </a:lnSpc>
              <a:spcBef>
                <a:spcPts val="10"/>
              </a:spcBef>
            </a:pPr>
            <a:r>
              <a:rPr sz="2400" b="1" i="1" spc="-185" dirty="0" smtClean="0">
                <a:solidFill>
                  <a:srgbClr val="FF0000"/>
                </a:solidFill>
                <a:latin typeface="Trebuchet MS"/>
                <a:cs typeface="Trebuchet MS"/>
              </a:rPr>
              <a:t>trees</a:t>
            </a:r>
            <a:r>
              <a:rPr lang="zh-TW" altLang="en-US" sz="2400" b="1" i="1" spc="-215" dirty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i="1" spc="-204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270" dirty="0" smtClean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endParaRPr lang="en-US" sz="2400" b="1" i="1" spc="-270" dirty="0" smtClean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555625" marR="2517140">
              <a:lnSpc>
                <a:spcPts val="3379"/>
              </a:lnSpc>
              <a:spcBef>
                <a:spcPts val="190"/>
              </a:spcBef>
            </a:pPr>
            <a:r>
              <a:rPr sz="2400" b="1" i="1" spc="-17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bayes</a:t>
            </a:r>
            <a:r>
              <a:rPr sz="2400" b="1" i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155" dirty="0" err="1">
                <a:solidFill>
                  <a:srgbClr val="FF0000"/>
                </a:solidFill>
                <a:latin typeface="Trebuchet MS"/>
                <a:cs typeface="Trebuchet MS"/>
              </a:rPr>
              <a:t>NaiveBayes</a:t>
            </a:r>
            <a:r>
              <a:rPr sz="2400" b="1" i="1" spc="-15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endParaRPr lang="en-US" sz="2400" b="1" i="1" spc="-155" dirty="0" smtClean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555625" marR="2517140">
              <a:lnSpc>
                <a:spcPts val="3379"/>
              </a:lnSpc>
              <a:spcBef>
                <a:spcPts val="190"/>
              </a:spcBef>
            </a:pPr>
            <a:r>
              <a:rPr sz="2400" b="1" i="1" spc="-225" dirty="0" smtClean="0">
                <a:solidFill>
                  <a:srgbClr val="FF0000"/>
                </a:solidFill>
                <a:latin typeface="Trebuchet MS"/>
                <a:cs typeface="Trebuchet MS"/>
              </a:rPr>
              <a:t>lazy 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b="1" i="1" spc="-170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8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lang="en-US" sz="2400" b="1" i="1" spc="-8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b</a:t>
            </a:r>
            <a:r>
              <a:rPr sz="2400" b="1" i="1" spc="-8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k</a:t>
            </a:r>
            <a:endParaRPr lang="en-US" sz="2400" b="1" i="1" spc="-85" dirty="0" smtClean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555625" marR="2517140">
              <a:lnSpc>
                <a:spcPts val="3379"/>
              </a:lnSpc>
              <a:spcBef>
                <a:spcPts val="190"/>
              </a:spcBef>
            </a:pPr>
            <a:r>
              <a:rPr sz="2400" b="1" i="1" spc="-160" dirty="0" smtClean="0">
                <a:solidFill>
                  <a:srgbClr val="FF0000"/>
                </a:solidFill>
                <a:latin typeface="Trebuchet MS"/>
                <a:cs typeface="Trebuchet MS"/>
              </a:rPr>
              <a:t>rules 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235" dirty="0">
                <a:solidFill>
                  <a:srgbClr val="FF0000"/>
                </a:solidFill>
                <a:latin typeface="Trebuchet MS"/>
                <a:cs typeface="Trebuchet MS"/>
              </a:rPr>
              <a:t>PART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14" dirty="0" smtClean="0">
                <a:latin typeface="Trebuchet MS"/>
                <a:cs typeface="Trebuchet MS"/>
              </a:rPr>
              <a:t>屬性擁有的資訊並不豐富</a:t>
            </a:r>
            <a:r>
              <a:rPr lang="en-US" altLang="zh-TW" sz="2400" spc="-114" dirty="0" smtClean="0">
                <a:latin typeface="Trebuchet MS"/>
                <a:cs typeface="Trebuchet MS"/>
              </a:rPr>
              <a:t>(</a:t>
            </a:r>
            <a:r>
              <a:rPr sz="2400" spc="-114" dirty="0" smtClean="0">
                <a:latin typeface="Trebuchet MS"/>
                <a:cs typeface="Trebuchet MS"/>
              </a:rPr>
              <a:t>Attributes </a:t>
            </a:r>
            <a:r>
              <a:rPr sz="2400" spc="-120" dirty="0">
                <a:latin typeface="Trebuchet MS"/>
                <a:cs typeface="Trebuchet MS"/>
              </a:rPr>
              <a:t>are </a:t>
            </a:r>
            <a:r>
              <a:rPr sz="2400" spc="-80" dirty="0">
                <a:latin typeface="Trebuchet MS"/>
                <a:cs typeface="Trebuchet MS"/>
              </a:rPr>
              <a:t>not</a:t>
            </a:r>
            <a:r>
              <a:rPr sz="2400" spc="-340" dirty="0">
                <a:latin typeface="Trebuchet MS"/>
                <a:cs typeface="Trebuchet MS"/>
              </a:rPr>
              <a:t> </a:t>
            </a:r>
            <a:r>
              <a:rPr sz="2400" spc="-114" dirty="0" smtClean="0">
                <a:latin typeface="Trebuchet MS"/>
                <a:cs typeface="Trebuchet MS"/>
              </a:rPr>
              <a:t>informative</a:t>
            </a:r>
            <a:r>
              <a:rPr lang="en-US" altLang="zh-TW" sz="2400" spc="-114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不要只是將</a:t>
            </a:r>
            <a:r>
              <a:rPr lang="en-US" altLang="zh-TW" sz="24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應用到一個資料集</a:t>
            </a:r>
            <a:r>
              <a:rPr sz="2400" spc="-135" dirty="0" smtClean="0">
                <a:latin typeface="Trebuchet MS"/>
                <a:cs typeface="Trebuchet MS"/>
              </a:rPr>
              <a:t>:</a:t>
            </a:r>
            <a:endParaRPr sz="2400" dirty="0">
              <a:latin typeface="Trebuchet MS"/>
              <a:cs typeface="Trebuchet MS"/>
            </a:endParaRPr>
          </a:p>
          <a:p>
            <a:pPr marL="494665">
              <a:lnSpc>
                <a:spcPct val="100000"/>
              </a:lnSpc>
            </a:pPr>
            <a:r>
              <a:rPr lang="zh-TW" altLang="en-US" sz="2400" spc="-70" dirty="0" smtClean="0">
                <a:latin typeface="Trebuchet MS"/>
                <a:cs typeface="Trebuchet MS"/>
              </a:rPr>
              <a:t>你需要了解</a:t>
            </a:r>
            <a:r>
              <a:rPr sz="2400" spc="-135" dirty="0" smtClean="0">
                <a:latin typeface="Trebuchet MS"/>
                <a:cs typeface="Trebuchet MS"/>
              </a:rPr>
              <a:t>what’s</a:t>
            </a:r>
            <a:r>
              <a:rPr sz="2400" spc="-210" dirty="0" smtClean="0">
                <a:latin typeface="Trebuchet MS"/>
                <a:cs typeface="Trebuchet MS"/>
              </a:rPr>
              <a:t> </a:t>
            </a:r>
            <a:r>
              <a:rPr sz="2400" spc="-80" dirty="0" smtClean="0">
                <a:latin typeface="Trebuchet MS"/>
                <a:cs typeface="Trebuchet MS"/>
              </a:rPr>
              <a:t>going</a:t>
            </a:r>
            <a:r>
              <a:rPr sz="2400" spc="-195" dirty="0" smtClean="0">
                <a:latin typeface="Trebuchet MS"/>
                <a:cs typeface="Trebuchet MS"/>
              </a:rPr>
              <a:t> </a:t>
            </a:r>
            <a:r>
              <a:rPr sz="2400" spc="-65" dirty="0" smtClean="0">
                <a:latin typeface="Trebuchet MS"/>
                <a:cs typeface="Trebuchet MS"/>
              </a:rPr>
              <a:t>on!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35266" y="2368550"/>
            <a:ext cx="1012825" cy="21717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400" b="1" spc="-95" dirty="0">
                <a:latin typeface="Trebuchet MS"/>
                <a:cs typeface="Trebuchet MS"/>
              </a:rPr>
              <a:t>64%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b="1" spc="-95" dirty="0">
                <a:latin typeface="Trebuchet MS"/>
                <a:cs typeface="Trebuchet MS"/>
              </a:rPr>
              <a:t>63%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b="1" spc="-95" dirty="0">
                <a:latin typeface="Trebuchet MS"/>
                <a:cs typeface="Trebuchet MS"/>
              </a:rPr>
              <a:t>63%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b="1" spc="-95" dirty="0">
                <a:latin typeface="Trebuchet MS"/>
                <a:cs typeface="Trebuchet MS"/>
              </a:rPr>
              <a:t>38%</a:t>
            </a:r>
            <a:r>
              <a:rPr sz="2400" b="1" spc="-265" dirty="0">
                <a:latin typeface="Trebuchet MS"/>
                <a:cs typeface="Trebuchet MS"/>
              </a:rPr>
              <a:t> </a:t>
            </a:r>
            <a:r>
              <a:rPr sz="2400" b="1" spc="-120" dirty="0">
                <a:latin typeface="Trebuchet MS"/>
                <a:cs typeface="Trebuchet MS"/>
              </a:rPr>
              <a:t>(!!)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b="1" spc="-95" dirty="0">
                <a:latin typeface="Trebuchet MS"/>
                <a:cs typeface="Trebuchet MS"/>
              </a:rPr>
              <a:t>63%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4536" y="1422908"/>
            <a:ext cx="412305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40" dirty="0" smtClean="0">
                <a:latin typeface="Trebuchet MS"/>
                <a:cs typeface="Trebuchet MS"/>
              </a:rPr>
              <a:t>有時候基線是最好的！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52600" y="2133600"/>
            <a:ext cx="8458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4000" b="1" spc="-175" dirty="0" smtClean="0">
                <a:latin typeface="Trebuchet MS"/>
                <a:cs typeface="Trebuchet MS"/>
              </a:rPr>
              <a:t>Ｑ：沒有</a:t>
            </a:r>
            <a:r>
              <a:rPr lang="en-US" altLang="zh-TW" sz="4000" b="1" spc="-175" dirty="0" err="1" smtClean="0">
                <a:latin typeface="Trebuchet MS"/>
                <a:cs typeface="Trebuchet MS"/>
              </a:rPr>
              <a:t>UserClassifier</a:t>
            </a:r>
            <a:r>
              <a:rPr lang="zh-TW" altLang="en-US" sz="4000" b="1" spc="-175" dirty="0" smtClean="0">
                <a:latin typeface="Trebuchet MS"/>
                <a:cs typeface="Trebuchet MS"/>
              </a:rPr>
              <a:t>分類器怎麼辦</a:t>
            </a:r>
            <a:r>
              <a:rPr lang="zh-TW" altLang="en-US" sz="4000" b="1" spc="-175" dirty="0">
                <a:latin typeface="Trebuchet MS"/>
                <a:cs typeface="Trebuchet MS"/>
              </a:rPr>
              <a:t>？</a:t>
            </a:r>
            <a:endParaRPr sz="40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939553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590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9" name="object 3"/>
          <p:cNvSpPr txBox="1"/>
          <p:nvPr/>
        </p:nvSpPr>
        <p:spPr>
          <a:xfrm>
            <a:off x="518668" y="990600"/>
            <a:ext cx="114447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50" dirty="0" err="1">
                <a:solidFill>
                  <a:srgbClr val="FF0000"/>
                </a:solidFill>
                <a:latin typeface="Trebuchet MS"/>
                <a:cs typeface="Trebuchet MS"/>
              </a:rPr>
              <a:t>supermarket.arff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905000"/>
            <a:ext cx="6756961" cy="4745531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4000500" y="3094705"/>
            <a:ext cx="16383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1100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8" name="object 3"/>
          <p:cNvSpPr txBox="1"/>
          <p:nvPr/>
        </p:nvSpPr>
        <p:spPr>
          <a:xfrm>
            <a:off x="679104" y="878794"/>
            <a:ext cx="3969096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介面，點選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Use training set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前方圓圈後左鍵單擊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執行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ZeroR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84240"/>
            <a:ext cx="6704762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932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63.713%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44" y="1577999"/>
            <a:ext cx="9044223" cy="44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798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6019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</a:t>
            </a:r>
            <a:r>
              <a:rPr lang="zh-TW" altLang="en-US" sz="2800" b="1" spc="-175" dirty="0">
                <a:latin typeface="Trebuchet MS"/>
                <a:cs typeface="Trebuchet MS"/>
              </a:rPr>
              <a:t>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分類器，找到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trees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並以左鍵單擊。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2" y="2438400"/>
            <a:ext cx="5292248" cy="19812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7897" t="17062" r="54830" b="7180"/>
          <a:stretch/>
        </p:blipFill>
        <p:spPr>
          <a:xfrm>
            <a:off x="7239000" y="208280"/>
            <a:ext cx="4114800" cy="6429377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102974" y="2737168"/>
            <a:ext cx="2438400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178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14400"/>
            <a:ext cx="64008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Percentage split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前方圓圈，並確認後方空格樹內數字為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66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後，點擊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205652"/>
            <a:ext cx="3847619" cy="6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63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 smtClean="0"/>
              <a:t>2.</a:t>
            </a:r>
            <a:r>
              <a:rPr lang="en-US" altLang="zh-TW" sz="3200" spc="-285" dirty="0"/>
              <a:t>4</a:t>
            </a:r>
            <a:r>
              <a:rPr lang="en-US" altLang="zh-TW" sz="3200" spc="-285" dirty="0" smtClean="0"/>
              <a:t>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62.6828%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39" y="1460460"/>
            <a:ext cx="8113771" cy="48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29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60198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</a:t>
            </a:r>
            <a:r>
              <a:rPr lang="zh-TW" altLang="en-US" sz="2800" b="1" spc="-175" dirty="0">
                <a:latin typeface="Trebuchet MS"/>
                <a:cs typeface="Trebuchet MS"/>
              </a:rPr>
              <a:t>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分類器，找到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NaiveBayes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並以左鍵單擊。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45" y="2667000"/>
            <a:ext cx="5375032" cy="2133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630" t="4348" r="70653" b="11594"/>
          <a:stretch/>
        </p:blipFill>
        <p:spPr>
          <a:xfrm>
            <a:off x="7467600" y="208280"/>
            <a:ext cx="3810000" cy="649941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53400" y="1767227"/>
            <a:ext cx="1066800" cy="192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486400" y="3200400"/>
            <a:ext cx="2286000" cy="1447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5907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NaiveBayes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04800"/>
            <a:ext cx="3885714" cy="6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528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 smtClean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62.6828%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524000"/>
            <a:ext cx="8472932" cy="49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756775"/>
            <a:ext cx="1119886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175" dirty="0" smtClean="0">
                <a:latin typeface="Trebuchet MS"/>
                <a:cs typeface="Trebuchet MS"/>
              </a:rPr>
              <a:t>首先，回到</a:t>
            </a:r>
            <a:r>
              <a:rPr lang="en-US" altLang="zh-TW" sz="2800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75" dirty="0">
                <a:latin typeface="Trebuchet MS"/>
                <a:cs typeface="Trebuchet MS"/>
              </a:rPr>
              <a:t>的</a:t>
            </a:r>
            <a:r>
              <a:rPr lang="zh-TW" altLang="en-US" sz="2800" spc="-175" dirty="0" smtClean="0">
                <a:latin typeface="Trebuchet MS"/>
                <a:cs typeface="Trebuchet MS"/>
              </a:rPr>
              <a:t>主頁面，以左鍵點擊</a:t>
            </a:r>
            <a:r>
              <a:rPr lang="en-US" altLang="zh-TW" sz="2800" spc="-175" dirty="0" smtClean="0">
                <a:latin typeface="Trebuchet MS"/>
                <a:cs typeface="Trebuchet MS"/>
              </a:rPr>
              <a:t>Tools</a:t>
            </a:r>
            <a:r>
              <a:rPr lang="zh-TW" altLang="en-US" sz="2800" spc="-175" dirty="0" smtClean="0">
                <a:latin typeface="Trebuchet MS"/>
                <a:cs typeface="Trebuchet MS"/>
              </a:rPr>
              <a:t>開啟選單，並以滑鼠左鍵點擊</a:t>
            </a:r>
            <a:r>
              <a:rPr lang="en-US" altLang="zh-TW" sz="2800" spc="-175" dirty="0" smtClean="0">
                <a:latin typeface="Trebuchet MS"/>
                <a:cs typeface="Trebuchet MS"/>
              </a:rPr>
              <a:t>Package manager</a:t>
            </a:r>
            <a:r>
              <a:rPr lang="zh-TW" altLang="en-US" sz="2800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76025"/>
            <a:ext cx="7007860" cy="50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254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6019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</a:t>
            </a:r>
            <a:r>
              <a:rPr lang="zh-TW" altLang="en-US" sz="2800" b="1" spc="-175" dirty="0">
                <a:latin typeface="Trebuchet MS"/>
                <a:cs typeface="Trebuchet MS"/>
              </a:rPr>
              <a:t>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分類器，找到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lazy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IBK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並以左鍵單擊。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67000"/>
            <a:ext cx="6063916" cy="2438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563" t="3672" r="71094" b="11605"/>
          <a:stretch/>
        </p:blipFill>
        <p:spPr>
          <a:xfrm>
            <a:off x="7543800" y="84907"/>
            <a:ext cx="3886200" cy="677309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05800" y="1968137"/>
            <a:ext cx="6096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5486400" y="3505200"/>
            <a:ext cx="2438400" cy="16764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97138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9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IBK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53238"/>
            <a:ext cx="3961905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490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 smtClean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38.2708%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1" y="1434184"/>
            <a:ext cx="8382597" cy="48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730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12" name="object 3"/>
          <p:cNvSpPr txBox="1"/>
          <p:nvPr/>
        </p:nvSpPr>
        <p:spPr>
          <a:xfrm>
            <a:off x="609600" y="914400"/>
            <a:ext cx="6019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10.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</a:t>
            </a:r>
            <a:r>
              <a:rPr lang="zh-TW" altLang="en-US" sz="2800" b="1" spc="-175" dirty="0">
                <a:latin typeface="Trebuchet MS"/>
                <a:cs typeface="Trebuchet MS"/>
              </a:rPr>
              <a:t>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分類器，找到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rules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並以左鍵單擊。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2743200"/>
            <a:ext cx="5042890" cy="199162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2302" t="13644" r="70835" b="11310"/>
          <a:stretch/>
        </p:blipFill>
        <p:spPr>
          <a:xfrm>
            <a:off x="6934200" y="208280"/>
            <a:ext cx="4114800" cy="6466112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4816830" y="2751910"/>
            <a:ext cx="2438400" cy="137885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96816" y="2895600"/>
            <a:ext cx="861384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7954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11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0"/>
            <a:ext cx="37338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738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 smtClean="0"/>
              <a:t>2.4:</a:t>
            </a:r>
            <a:r>
              <a:rPr lang="zh-TW" altLang="en-US" sz="3200" spc="-160" dirty="0"/>
              <a:t>基線</a:t>
            </a:r>
            <a:r>
              <a:rPr lang="zh-TW" altLang="en-US" sz="3200" spc="-190" dirty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62.6828%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434184"/>
            <a:ext cx="8379460" cy="52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49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472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2.4</a:t>
            </a:r>
            <a:r>
              <a:rPr sz="3200" spc="-285" dirty="0" smtClean="0"/>
              <a:t>:</a:t>
            </a:r>
            <a:r>
              <a:rPr lang="zh-TW" altLang="en-US" sz="3200" spc="-160" dirty="0"/>
              <a:t>基線</a:t>
            </a:r>
            <a:r>
              <a:rPr lang="zh-TW" altLang="en-US" sz="3200" spc="-190" dirty="0" smtClean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938020"/>
            <a:ext cx="9719818" cy="3931717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6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</a:t>
            </a:r>
            <a:r>
              <a:rPr lang="zh-TW" altLang="en-US" sz="2400" spc="-75" dirty="0">
                <a:latin typeface="Trebuchet MS"/>
                <a:cs typeface="Trebuchet MS"/>
              </a:rPr>
              <a:t>檔案</a:t>
            </a:r>
            <a:r>
              <a:rPr sz="2400" spc="-75" dirty="0" smtClean="0">
                <a:latin typeface="Trebuchet MS"/>
                <a:cs typeface="Trebuchet MS"/>
              </a:rPr>
              <a:t> </a:t>
            </a:r>
            <a:r>
              <a:rPr sz="2400" b="1" spc="-150" dirty="0" err="1">
                <a:solidFill>
                  <a:srgbClr val="FF0000"/>
                </a:solidFill>
                <a:latin typeface="Trebuchet MS"/>
                <a:cs typeface="Trebuchet MS"/>
              </a:rPr>
              <a:t>supermarket.arff</a:t>
            </a:r>
            <a:r>
              <a:rPr sz="2400" b="1" spc="-1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zh-TW" altLang="en-US" sz="2400" spc="-80" dirty="0" smtClean="0">
                <a:latin typeface="Trebuchet MS"/>
                <a:cs typeface="Trebuchet MS"/>
              </a:rPr>
              <a:t>並套用</a:t>
            </a:r>
            <a:endParaRPr sz="2400" dirty="0">
              <a:latin typeface="Trebuchet MS"/>
              <a:cs typeface="Trebuchet MS"/>
            </a:endParaRPr>
          </a:p>
          <a:p>
            <a:pPr marL="555625" marR="3379470">
              <a:lnSpc>
                <a:spcPct val="117300"/>
              </a:lnSpc>
              <a:spcBef>
                <a:spcPts val="10"/>
              </a:spcBef>
            </a:pPr>
            <a:r>
              <a:rPr sz="2400" b="1" i="1" spc="-160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2400" b="1" i="1" spc="-215" dirty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i="1" spc="-290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200" dirty="0" err="1">
                <a:solidFill>
                  <a:srgbClr val="FF0000"/>
                </a:solidFill>
                <a:latin typeface="Trebuchet MS"/>
                <a:cs typeface="Trebuchet MS"/>
              </a:rPr>
              <a:t>ZeroR</a:t>
            </a:r>
            <a:r>
              <a:rPr sz="2400" b="1" i="1" spc="-2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endParaRPr lang="en-US" sz="2400" b="1" i="1" spc="-200" dirty="0" smtClean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555625" marR="3379470">
              <a:lnSpc>
                <a:spcPct val="117300"/>
              </a:lnSpc>
              <a:spcBef>
                <a:spcPts val="10"/>
              </a:spcBef>
            </a:pPr>
            <a:r>
              <a:rPr sz="2400" b="1" i="1" spc="-185" dirty="0" smtClean="0">
                <a:solidFill>
                  <a:srgbClr val="FF0000"/>
                </a:solidFill>
                <a:latin typeface="Trebuchet MS"/>
                <a:cs typeface="Trebuchet MS"/>
              </a:rPr>
              <a:t>trees</a:t>
            </a:r>
            <a:r>
              <a:rPr lang="zh-TW" altLang="en-US" sz="2400" b="1" i="1" spc="-215" dirty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i="1" spc="-204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270" dirty="0" smtClean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endParaRPr lang="en-US" sz="2400" b="1" i="1" spc="-270" dirty="0" smtClean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555625" marR="2517140">
              <a:lnSpc>
                <a:spcPts val="3379"/>
              </a:lnSpc>
              <a:spcBef>
                <a:spcPts val="190"/>
              </a:spcBef>
            </a:pPr>
            <a:r>
              <a:rPr sz="2400" b="1" i="1" spc="-17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bayes</a:t>
            </a:r>
            <a:r>
              <a:rPr sz="2400" b="1" i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155" dirty="0" err="1">
                <a:solidFill>
                  <a:srgbClr val="FF0000"/>
                </a:solidFill>
                <a:latin typeface="Trebuchet MS"/>
                <a:cs typeface="Trebuchet MS"/>
              </a:rPr>
              <a:t>NaiveBayes</a:t>
            </a:r>
            <a:r>
              <a:rPr sz="2400" b="1" i="1" spc="-15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endParaRPr lang="en-US" sz="2400" b="1" i="1" spc="-155" dirty="0" smtClean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555625" marR="2517140">
              <a:lnSpc>
                <a:spcPts val="3379"/>
              </a:lnSpc>
              <a:spcBef>
                <a:spcPts val="190"/>
              </a:spcBef>
            </a:pPr>
            <a:r>
              <a:rPr sz="2400" b="1" i="1" spc="-225" dirty="0" smtClean="0">
                <a:solidFill>
                  <a:srgbClr val="FF0000"/>
                </a:solidFill>
                <a:latin typeface="Trebuchet MS"/>
                <a:cs typeface="Trebuchet MS"/>
              </a:rPr>
              <a:t>lazy 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b="1" i="1" spc="-170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8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lang="en-US" sz="2400" b="1" i="1" spc="-8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b</a:t>
            </a:r>
            <a:r>
              <a:rPr sz="2400" b="1" i="1" spc="-8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k</a:t>
            </a:r>
            <a:endParaRPr lang="en-US" sz="2400" b="1" i="1" spc="-85" dirty="0" smtClean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555625" marR="2517140">
              <a:lnSpc>
                <a:spcPts val="3379"/>
              </a:lnSpc>
              <a:spcBef>
                <a:spcPts val="190"/>
              </a:spcBef>
            </a:pPr>
            <a:r>
              <a:rPr sz="2400" b="1" i="1" spc="-160" dirty="0" smtClean="0">
                <a:solidFill>
                  <a:srgbClr val="FF0000"/>
                </a:solidFill>
                <a:latin typeface="Trebuchet MS"/>
                <a:cs typeface="Trebuchet MS"/>
              </a:rPr>
              <a:t>rules 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235" dirty="0">
                <a:solidFill>
                  <a:srgbClr val="FF0000"/>
                </a:solidFill>
                <a:latin typeface="Trebuchet MS"/>
                <a:cs typeface="Trebuchet MS"/>
              </a:rPr>
              <a:t>PART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14" dirty="0" smtClean="0">
                <a:latin typeface="Trebuchet MS"/>
                <a:cs typeface="Trebuchet MS"/>
              </a:rPr>
              <a:t>在這個資料集中，屬性不是分類的依據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不要只是將一個</a:t>
            </a:r>
            <a:r>
              <a:rPr lang="zh-TW" altLang="en-US" sz="2400" spc="-105" dirty="0">
                <a:latin typeface="Trebuchet MS"/>
                <a:cs typeface="Trebuchet MS"/>
              </a:rPr>
              <a:t>資料集套用到</a:t>
            </a:r>
            <a:r>
              <a:rPr lang="en-US" altLang="zh-TW" sz="24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上</a:t>
            </a:r>
            <a:r>
              <a:rPr sz="2400" spc="-135" dirty="0" smtClean="0">
                <a:latin typeface="Trebuchet MS"/>
                <a:cs typeface="Trebuchet MS"/>
              </a:rPr>
              <a:t>:</a:t>
            </a:r>
            <a:endParaRPr sz="2400" dirty="0">
              <a:latin typeface="Trebuchet MS"/>
              <a:cs typeface="Trebuchet MS"/>
            </a:endParaRPr>
          </a:p>
          <a:p>
            <a:pPr marL="494665">
              <a:lnSpc>
                <a:spcPct val="100000"/>
              </a:lnSpc>
            </a:pPr>
            <a:r>
              <a:rPr lang="zh-TW" altLang="en-US" sz="2400" spc="-70" dirty="0" smtClean="0">
                <a:latin typeface="Trebuchet MS"/>
                <a:cs typeface="Trebuchet MS"/>
              </a:rPr>
              <a:t>你需要了解</a:t>
            </a:r>
            <a:r>
              <a:rPr lang="zh-TW" altLang="en-US" sz="2400" spc="-135" dirty="0" smtClean="0">
                <a:latin typeface="Trebuchet MS"/>
                <a:cs typeface="Trebuchet MS"/>
              </a:rPr>
              <a:t>自己在做什麼！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35266" y="2368550"/>
            <a:ext cx="1012825" cy="21717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400" b="1" spc="-95" dirty="0">
                <a:latin typeface="Trebuchet MS"/>
                <a:cs typeface="Trebuchet MS"/>
              </a:rPr>
              <a:t>64%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b="1" spc="-95" dirty="0">
                <a:latin typeface="Trebuchet MS"/>
                <a:cs typeface="Trebuchet MS"/>
              </a:rPr>
              <a:t>63%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b="1" spc="-95" dirty="0">
                <a:latin typeface="Trebuchet MS"/>
                <a:cs typeface="Trebuchet MS"/>
              </a:rPr>
              <a:t>63%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b="1" spc="-95" dirty="0">
                <a:latin typeface="Trebuchet MS"/>
                <a:cs typeface="Trebuchet MS"/>
              </a:rPr>
              <a:t>38%</a:t>
            </a:r>
            <a:r>
              <a:rPr sz="2400" b="1" spc="-265" dirty="0">
                <a:latin typeface="Trebuchet MS"/>
                <a:cs typeface="Trebuchet MS"/>
              </a:rPr>
              <a:t> </a:t>
            </a:r>
            <a:r>
              <a:rPr sz="2400" b="1" spc="-120" dirty="0">
                <a:latin typeface="Trebuchet MS"/>
                <a:cs typeface="Trebuchet MS"/>
              </a:rPr>
              <a:t>(!!)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b="1" spc="-95" dirty="0">
                <a:latin typeface="Trebuchet MS"/>
                <a:cs typeface="Trebuchet MS"/>
              </a:rPr>
              <a:t>63%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4536" y="1422908"/>
            <a:ext cx="412305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40" dirty="0" smtClean="0">
                <a:latin typeface="Trebuchet MS"/>
                <a:cs typeface="Trebuchet MS"/>
              </a:rPr>
              <a:t>有時候基線是最好的！</a:t>
            </a:r>
            <a:endParaRPr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442558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472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2.4</a:t>
            </a:r>
            <a:r>
              <a:rPr sz="3200" spc="-285" dirty="0" smtClean="0"/>
              <a:t>:</a:t>
            </a:r>
            <a:r>
              <a:rPr lang="zh-TW" altLang="en-US" sz="3200" spc="-160" dirty="0"/>
              <a:t>基線</a:t>
            </a:r>
            <a:r>
              <a:rPr lang="zh-TW" altLang="en-US" sz="3200" spc="-190" dirty="0" smtClean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10" y="1495298"/>
            <a:ext cx="6946265" cy="3303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marR="5080" indent="-4826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spc="-105" dirty="0">
                <a:latin typeface="Trebuchet MS"/>
                <a:cs typeface="Trebuchet MS"/>
              </a:rPr>
              <a:t>考慮下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這些相異性是否</a:t>
            </a:r>
            <a:r>
              <a:rPr lang="zh-TW" altLang="en-US" sz="2800" spc="-105" dirty="0">
                <a:latin typeface="Trebuchet MS"/>
                <a:cs typeface="Trebuchet MS"/>
              </a:rPr>
              <a:t>是顯著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的</a:t>
            </a:r>
            <a:endParaRPr sz="28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spc="-120" dirty="0" smtClean="0">
                <a:latin typeface="Trebuchet MS"/>
                <a:cs typeface="Trebuchet MS"/>
              </a:rPr>
              <a:t>記得試試簡單的基線</a:t>
            </a:r>
            <a:r>
              <a:rPr sz="2800" spc="-145" dirty="0" smtClean="0">
                <a:latin typeface="Trebuchet MS"/>
                <a:cs typeface="Trebuchet MS"/>
              </a:rPr>
              <a:t>,</a:t>
            </a:r>
            <a:endParaRPr sz="2800" dirty="0">
              <a:latin typeface="Trebuchet MS"/>
              <a:cs typeface="Trebuchet MS"/>
            </a:endParaRPr>
          </a:p>
          <a:p>
            <a:pPr marL="494665">
              <a:lnSpc>
                <a:spcPct val="100000"/>
              </a:lnSpc>
            </a:pPr>
            <a:r>
              <a:rPr sz="2800" spc="-210" dirty="0">
                <a:latin typeface="Trebuchet MS"/>
                <a:cs typeface="Trebuchet MS"/>
              </a:rPr>
              <a:t>e.g. </a:t>
            </a:r>
            <a:r>
              <a:rPr sz="2800" spc="-110" dirty="0">
                <a:solidFill>
                  <a:srgbClr val="FF0000"/>
                </a:solidFill>
                <a:latin typeface="Trebuchet MS"/>
                <a:cs typeface="Trebuchet MS"/>
              </a:rPr>
              <a:t>rules </a:t>
            </a:r>
            <a:r>
              <a:rPr lang="zh-TW" altLang="en-US" sz="2800" spc="-7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800" spc="-320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F0000"/>
                </a:solidFill>
                <a:latin typeface="Trebuchet MS"/>
                <a:cs typeface="Trebuchet MS"/>
              </a:rPr>
              <a:t>ZeroR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spc="-114" dirty="0" smtClean="0">
                <a:latin typeface="Trebuchet MS"/>
                <a:cs typeface="Trebuchet MS"/>
              </a:rPr>
              <a:t>觀察資料集</a:t>
            </a:r>
            <a:endParaRPr sz="2800" dirty="0" smtClean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spc="-120" dirty="0" smtClean="0">
                <a:latin typeface="Trebuchet MS"/>
                <a:cs typeface="Trebuchet MS"/>
              </a:rPr>
              <a:t>不要盲目地套用</a:t>
            </a:r>
            <a:r>
              <a:rPr sz="2800" spc="-150" dirty="0" smtClean="0">
                <a:latin typeface="Trebuchet MS"/>
                <a:cs typeface="Trebuchet MS"/>
              </a:rPr>
              <a:t>Weka:</a:t>
            </a:r>
            <a:endParaRPr sz="2800" dirty="0" smtClean="0">
              <a:latin typeface="Trebuchet MS"/>
              <a:cs typeface="Trebuchet MS"/>
            </a:endParaRPr>
          </a:p>
          <a:p>
            <a:pPr marL="494665">
              <a:lnSpc>
                <a:spcPct val="100000"/>
              </a:lnSpc>
            </a:pPr>
            <a:r>
              <a:rPr lang="zh-TW" altLang="en-US" sz="2800" spc="-135" dirty="0" smtClean="0">
                <a:latin typeface="Trebuchet MS"/>
                <a:cs typeface="Trebuchet MS"/>
              </a:rPr>
              <a:t>試著了解自己在做些什麼吧</a:t>
            </a:r>
            <a:r>
              <a:rPr lang="zh-TW" altLang="en-US" sz="2800" spc="-135" dirty="0">
                <a:latin typeface="Trebuchet MS"/>
                <a:cs typeface="Trebuchet MS"/>
              </a:rPr>
              <a:t>！</a:t>
            </a:r>
            <a:endParaRPr lang="en-US" altLang="zh-TW" sz="2800" spc="-135" dirty="0" smtClean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2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5</a:t>
            </a:r>
            <a:endParaRPr sz="2000" dirty="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dirty="0" smtClean="0">
                <a:latin typeface="Trebuchet MS"/>
                <a:cs typeface="Trebuchet MS"/>
              </a:rPr>
              <a:t>交叉驗證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作者：</a:t>
            </a:r>
            <a:r>
              <a:rPr lang="en-US" sz="2300" spc="-75" dirty="0" smtClean="0">
                <a:latin typeface="Trebuchet MS"/>
                <a:cs typeface="Trebuchet MS"/>
              </a:rPr>
              <a:t>Ian H. 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73372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40" dirty="0" smtClean="0"/>
              <a:t>使用</a:t>
            </a:r>
            <a:r>
              <a:rPr lang="en-US" altLang="zh-TW" spc="-240" dirty="0" smtClean="0"/>
              <a:t>Weka</a:t>
            </a:r>
            <a:r>
              <a:rPr lang="zh-TW" altLang="en-US" spc="-240" dirty="0" smtClean="0"/>
              <a:t>進行資料探勘</a:t>
            </a:r>
            <a:endParaRPr spc="-270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58255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2.1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自己當分類器！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44540" y="3044951"/>
            <a:ext cx="4067175" cy="375285"/>
            <a:chOff x="5844540" y="3044951"/>
            <a:chExt cx="4067175" cy="375285"/>
          </a:xfrm>
        </p:grpSpPr>
        <p:sp>
          <p:nvSpPr>
            <p:cNvPr id="4" name="object 4"/>
            <p:cNvSpPr/>
            <p:nvPr/>
          </p:nvSpPr>
          <p:spPr>
            <a:xfrm>
              <a:off x="5858256" y="3059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44540" y="3044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4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2316" y="28956"/>
                  </a:lnTo>
                  <a:lnTo>
                    <a:pt x="4052316" y="374904"/>
                  </a:lnTo>
                  <a:lnTo>
                    <a:pt x="4066794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6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4052316" y="374904"/>
                  </a:moveTo>
                  <a:lnTo>
                    <a:pt x="4052316" y="345948"/>
                  </a:lnTo>
                  <a:lnTo>
                    <a:pt x="4038600" y="360426"/>
                  </a:lnTo>
                  <a:lnTo>
                    <a:pt x="4038600" y="374904"/>
                  </a:lnTo>
                  <a:lnTo>
                    <a:pt x="4052316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858255" y="3059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2.2 </a:t>
            </a:r>
            <a:r>
              <a:rPr lang="zh-TW" altLang="en-US" sz="1800" b="1" spc="-125" dirty="0" smtClean="0">
                <a:latin typeface="Trebuchet MS"/>
                <a:cs typeface="Trebuchet MS"/>
              </a:rPr>
              <a:t>訓練及測試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44540" y="3808476"/>
            <a:ext cx="4067175" cy="375285"/>
            <a:chOff x="5844540" y="3808476"/>
            <a:chExt cx="4067175" cy="375285"/>
          </a:xfrm>
        </p:grpSpPr>
        <p:sp>
          <p:nvSpPr>
            <p:cNvPr id="8" name="object 8"/>
            <p:cNvSpPr/>
            <p:nvPr/>
          </p:nvSpPr>
          <p:spPr>
            <a:xfrm>
              <a:off x="5858256" y="3822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44540" y="3808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3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2316" y="28956"/>
                  </a:lnTo>
                  <a:lnTo>
                    <a:pt x="4052316" y="374903"/>
                  </a:lnTo>
                  <a:lnTo>
                    <a:pt x="4066794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13715" y="346710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6710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4052316" y="374903"/>
                  </a:moveTo>
                  <a:lnTo>
                    <a:pt x="4052316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23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58255" y="3822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2.3 </a:t>
            </a:r>
            <a:r>
              <a:rPr lang="zh-TW" altLang="en-US" sz="1800" b="1" spc="-30" dirty="0" smtClean="0">
                <a:latin typeface="Trebuchet MS"/>
                <a:cs typeface="Trebuchet MS"/>
              </a:rPr>
              <a:t>更多的訓練</a:t>
            </a:r>
            <a:r>
              <a:rPr lang="en-US" altLang="zh-TW" sz="1800" b="1" spc="-30" dirty="0" smtClean="0">
                <a:latin typeface="Trebuchet MS"/>
                <a:cs typeface="Trebuchet MS"/>
              </a:rPr>
              <a:t>/</a:t>
            </a:r>
            <a:r>
              <a:rPr lang="zh-TW" altLang="en-US" sz="1800" b="1" spc="-30" dirty="0" smtClean="0">
                <a:latin typeface="Trebuchet MS"/>
                <a:cs typeface="Trebuchet MS"/>
              </a:rPr>
              <a:t>測試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44540" y="4570476"/>
            <a:ext cx="4067175" cy="375285"/>
            <a:chOff x="5844540" y="4570476"/>
            <a:chExt cx="4067175" cy="375285"/>
          </a:xfrm>
        </p:grpSpPr>
        <p:sp>
          <p:nvSpPr>
            <p:cNvPr id="12" name="object 12"/>
            <p:cNvSpPr/>
            <p:nvPr/>
          </p:nvSpPr>
          <p:spPr>
            <a:xfrm>
              <a:off x="5858256" y="4584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44540" y="4570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3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2316" y="28956"/>
                  </a:lnTo>
                  <a:lnTo>
                    <a:pt x="4052316" y="374903"/>
                  </a:lnTo>
                  <a:lnTo>
                    <a:pt x="4066794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13715" y="346710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6710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4052316" y="374903"/>
                  </a:moveTo>
                  <a:lnTo>
                    <a:pt x="4052316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23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58255" y="4584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 smtClean="0">
                <a:latin typeface="Trebuchet MS"/>
                <a:cs typeface="Trebuchet MS"/>
              </a:rPr>
              <a:t>2.4</a:t>
            </a:r>
            <a:r>
              <a:rPr lang="zh-TW" altLang="en-US" sz="1800" b="1" spc="-160" dirty="0" smtClean="0">
                <a:latin typeface="Trebuchet MS"/>
                <a:cs typeface="Trebuchet MS"/>
              </a:rPr>
              <a:t> </a:t>
            </a:r>
            <a:r>
              <a:rPr lang="zh-TW" altLang="en-US" b="1" spc="-160" dirty="0" smtClean="0">
                <a:latin typeface="Trebuchet MS"/>
                <a:cs typeface="Trebuchet MS"/>
              </a:rPr>
              <a:t>基線</a:t>
            </a:r>
            <a:r>
              <a:rPr lang="zh-TW" altLang="en-US" sz="1800" b="1" spc="-95" dirty="0" smtClean="0">
                <a:latin typeface="Trebuchet MS"/>
                <a:cs typeface="Trebuchet MS"/>
              </a:rPr>
              <a:t>準確率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44540" y="5332476"/>
            <a:ext cx="4067175" cy="375285"/>
            <a:chOff x="5844540" y="5332476"/>
            <a:chExt cx="4067175" cy="375285"/>
          </a:xfrm>
        </p:grpSpPr>
        <p:sp>
          <p:nvSpPr>
            <p:cNvPr id="16" name="object 16"/>
            <p:cNvSpPr/>
            <p:nvPr/>
          </p:nvSpPr>
          <p:spPr>
            <a:xfrm>
              <a:off x="5858256" y="5346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44540" y="5332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3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2316" y="28956"/>
                  </a:lnTo>
                  <a:lnTo>
                    <a:pt x="4052316" y="374903"/>
                  </a:lnTo>
                  <a:lnTo>
                    <a:pt x="4066794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13715" y="346710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6710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4052316" y="374903"/>
                  </a:moveTo>
                  <a:lnTo>
                    <a:pt x="4052316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23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58255" y="5346953"/>
            <a:ext cx="4038600" cy="5578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spcBef>
                <a:spcPts val="30"/>
              </a:spcBef>
            </a:pPr>
            <a:r>
              <a:rPr sz="1800" b="1" spc="-110" dirty="0" smtClean="0">
                <a:latin typeface="Trebuchet MS"/>
                <a:cs typeface="Trebuchet MS"/>
              </a:rPr>
              <a:t>Lesson </a:t>
            </a:r>
            <a:r>
              <a:rPr sz="1800" b="1" spc="-160" dirty="0" smtClean="0">
                <a:latin typeface="Trebuchet MS"/>
                <a:cs typeface="Trebuchet MS"/>
              </a:rPr>
              <a:t>2.5</a:t>
            </a:r>
            <a:r>
              <a:rPr lang="zh-TW" altLang="en-US" sz="1800" b="1" spc="-160" dirty="0" smtClean="0">
                <a:latin typeface="Trebuchet MS"/>
                <a:cs typeface="Trebuchet MS"/>
              </a:rPr>
              <a:t> </a:t>
            </a:r>
            <a:r>
              <a:rPr lang="zh-TW" altLang="en-US" b="1" dirty="0" smtClean="0">
                <a:latin typeface="Trebuchet MS"/>
                <a:cs typeface="Trebuchet MS"/>
              </a:rPr>
              <a:t>交叉</a:t>
            </a:r>
            <a:r>
              <a:rPr lang="zh-TW" altLang="en-US" b="1" dirty="0">
                <a:latin typeface="Trebuchet MS"/>
                <a:cs typeface="Trebuchet MS"/>
              </a:rPr>
              <a:t>驗證</a:t>
            </a:r>
          </a:p>
          <a:p>
            <a:pPr marL="91440">
              <a:lnSpc>
                <a:spcPct val="100000"/>
              </a:lnSpc>
              <a:spcBef>
                <a:spcPts val="30"/>
              </a:spcBef>
            </a:pP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49696" y="6169914"/>
            <a:ext cx="32321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2.6 </a:t>
            </a:r>
            <a:r>
              <a:rPr sz="1800" b="1" spc="-95" dirty="0">
                <a:latin typeface="Trebuchet MS"/>
                <a:cs typeface="Trebuchet MS"/>
              </a:rPr>
              <a:t>Cross‐validation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results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44540" y="5873496"/>
            <a:ext cx="4070603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676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2.5:</a:t>
            </a:r>
            <a:r>
              <a:rPr sz="3200" spc="-290" dirty="0"/>
              <a:t> </a:t>
            </a:r>
            <a:r>
              <a:rPr lang="zh-TW" altLang="en-US" sz="3200" spc="-229" dirty="0" smtClean="0"/>
              <a:t>交叉驗證</a:t>
            </a:r>
            <a:endParaRPr sz="3200" dirty="0"/>
          </a:p>
        </p:txBody>
      </p:sp>
      <p:grpSp>
        <p:nvGrpSpPr>
          <p:cNvPr id="22" name="object 22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23" name="object 23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27" name="object 27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90056" y="3642614"/>
            <a:ext cx="2044700" cy="268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Simple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57527" y="3425952"/>
            <a:ext cx="3446145" cy="3432175"/>
            <a:chOff x="1557527" y="3425952"/>
            <a:chExt cx="3446145" cy="3432175"/>
          </a:xfrm>
        </p:grpSpPr>
        <p:sp>
          <p:nvSpPr>
            <p:cNvPr id="31" name="object 31"/>
            <p:cNvSpPr/>
            <p:nvPr/>
          </p:nvSpPr>
          <p:spPr>
            <a:xfrm>
              <a:off x="1636013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21535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36013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57527" y="3425952"/>
              <a:ext cx="3445764" cy="3432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58059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在搜尋欄中輸入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UserClassifier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371600"/>
            <a:ext cx="94202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8323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676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2.5:</a:t>
            </a:r>
            <a:r>
              <a:rPr sz="3200" spc="-290" dirty="0"/>
              <a:t> </a:t>
            </a:r>
            <a:r>
              <a:rPr lang="zh-TW" altLang="en-US" sz="3200" spc="-229" dirty="0" smtClean="0"/>
              <a:t>交叉驗證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498346"/>
            <a:ext cx="9872218" cy="16927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marR="5080" indent="-482600">
              <a:spcBef>
                <a:spcPts val="1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10" dirty="0" smtClean="0">
                <a:latin typeface="Trebuchet MS"/>
                <a:cs typeface="Trebuchet MS"/>
              </a:rPr>
              <a:t>我們可以改善</a:t>
            </a:r>
            <a:r>
              <a:rPr lang="en-US" altLang="zh-TW" sz="2400" spc="-65" dirty="0" smtClean="0">
                <a:latin typeface="Trebuchet MS"/>
                <a:cs typeface="Trebuchet MS"/>
              </a:rPr>
              <a:t>holdout</a:t>
            </a:r>
            <a:r>
              <a:rPr lang="zh-TW" altLang="en-US" sz="2400" spc="-65" dirty="0">
                <a:latin typeface="Trebuchet MS"/>
                <a:cs typeface="Trebuchet MS"/>
              </a:rPr>
              <a:t>驗證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嗎？</a:t>
            </a:r>
            <a:endParaRPr lang="en-US" sz="2400" spc="-45" dirty="0" smtClean="0">
              <a:latin typeface="Trebuchet MS"/>
              <a:cs typeface="Trebuchet MS"/>
            </a:endParaRPr>
          </a:p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494665" algn="l"/>
                <a:tab pos="495300" algn="l"/>
              </a:tabLst>
            </a:pPr>
            <a:r>
              <a:rPr lang="en-US" sz="2400" spc="-45" dirty="0" smtClean="0">
                <a:latin typeface="Trebuchet MS"/>
                <a:cs typeface="Trebuchet MS"/>
              </a:rPr>
              <a:t>	</a:t>
            </a:r>
            <a:r>
              <a:rPr sz="2400" spc="-195" dirty="0" smtClean="0">
                <a:latin typeface="Trebuchet MS"/>
                <a:cs typeface="Trebuchet MS"/>
              </a:rPr>
              <a:t>(</a:t>
            </a:r>
            <a:r>
              <a:rPr sz="2400" spc="-195" dirty="0">
                <a:latin typeface="Trebuchet MS"/>
                <a:cs typeface="Trebuchet MS"/>
              </a:rPr>
              <a:t>i.e. </a:t>
            </a:r>
            <a:r>
              <a:rPr lang="zh-TW" altLang="en-US" sz="2400" spc="-195" dirty="0" smtClean="0">
                <a:latin typeface="Trebuchet MS"/>
                <a:cs typeface="Trebuchet MS"/>
              </a:rPr>
              <a:t>降低標準差</a:t>
            </a:r>
            <a:r>
              <a:rPr sz="2400" spc="-12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05" dirty="0">
                <a:latin typeface="Trebuchet MS"/>
                <a:cs typeface="Trebuchet MS"/>
              </a:rPr>
              <a:t>交叉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驗證</a:t>
            </a:r>
            <a:r>
              <a:rPr lang="en-US" altLang="zh-TW" sz="2400" spc="-105" dirty="0" smtClean="0">
                <a:latin typeface="Trebuchet MS"/>
                <a:cs typeface="Trebuchet MS"/>
              </a:rPr>
              <a:t>(</a:t>
            </a:r>
            <a:r>
              <a:rPr sz="2400" spc="-105" dirty="0" smtClean="0">
                <a:latin typeface="Trebuchet MS"/>
                <a:cs typeface="Trebuchet MS"/>
              </a:rPr>
              <a:t>Cross‐validation</a:t>
            </a:r>
            <a:r>
              <a:rPr lang="en-US" altLang="zh-TW" sz="2400" spc="-105" dirty="0" smtClean="0">
                <a:latin typeface="Trebuchet MS"/>
                <a:cs typeface="Trebuchet MS"/>
              </a:rPr>
              <a:t>)</a:t>
            </a:r>
            <a:endParaRPr sz="2400" dirty="0" smtClean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30" dirty="0" smtClean="0">
                <a:latin typeface="Trebuchet MS"/>
                <a:cs typeface="Trebuchet MS"/>
              </a:rPr>
              <a:t>分層的</a:t>
            </a:r>
            <a:r>
              <a:rPr lang="en-US" altLang="zh-TW" sz="2400" spc="-130" dirty="0" smtClean="0">
                <a:latin typeface="Trebuchet MS"/>
                <a:cs typeface="Trebuchet MS"/>
              </a:rPr>
              <a:t>(</a:t>
            </a:r>
            <a:r>
              <a:rPr sz="2400" spc="-130" dirty="0" smtClean="0">
                <a:latin typeface="Trebuchet MS"/>
                <a:cs typeface="Trebuchet MS"/>
              </a:rPr>
              <a:t>Stratified</a:t>
            </a:r>
            <a:r>
              <a:rPr lang="en-US" altLang="zh-TW" sz="2400" spc="-180" dirty="0">
                <a:latin typeface="Trebuchet MS"/>
                <a:cs typeface="Trebuchet MS"/>
              </a:rPr>
              <a:t>)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交叉驗證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676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2.5:</a:t>
            </a:r>
            <a:r>
              <a:rPr sz="3200" spc="-290" dirty="0"/>
              <a:t> </a:t>
            </a:r>
            <a:r>
              <a:rPr lang="zh-TW" altLang="en-US" sz="3200" spc="-229" dirty="0" smtClean="0"/>
              <a:t>交叉驗證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524000" y="1192845"/>
            <a:ext cx="1021080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en-US" altLang="zh-TW" sz="2400" spc="-65" dirty="0">
                <a:latin typeface="Trebuchet MS"/>
                <a:cs typeface="Trebuchet MS"/>
              </a:rPr>
              <a:t>holdout</a:t>
            </a:r>
            <a:r>
              <a:rPr lang="zh-TW" altLang="en-US" sz="2400" spc="-65" dirty="0" smtClean="0">
                <a:latin typeface="Trebuchet MS"/>
                <a:cs typeface="Trebuchet MS"/>
              </a:rPr>
              <a:t>驗證</a:t>
            </a:r>
            <a:endParaRPr lang="en-US" altLang="zh-TW" sz="2400" spc="-120" dirty="0" smtClean="0">
              <a:latin typeface="Trebuchet MS"/>
              <a:cs typeface="Trebuchet MS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494665" algn="l"/>
                <a:tab pos="495300" algn="l"/>
              </a:tabLst>
            </a:pPr>
            <a:r>
              <a:rPr lang="en-US" altLang="zh-TW" sz="2400" spc="-120" dirty="0" smtClean="0">
                <a:latin typeface="Trebuchet MS"/>
                <a:cs typeface="Trebuchet MS"/>
              </a:rPr>
              <a:t>	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在</a:t>
            </a:r>
            <a:r>
              <a:rPr lang="en-US" altLang="zh-TW" sz="2400" spc="-85" dirty="0" smtClean="0">
                <a:latin typeface="Trebuchet MS"/>
                <a:cs typeface="Trebuchet MS"/>
              </a:rPr>
              <a:t>Lesson</a:t>
            </a:r>
            <a:r>
              <a:rPr lang="zh-TW" altLang="en-US" sz="2400" spc="-170" dirty="0" smtClean="0">
                <a:latin typeface="Trebuchet MS"/>
                <a:cs typeface="Trebuchet MS"/>
              </a:rPr>
              <a:t> </a:t>
            </a:r>
            <a:r>
              <a:rPr lang="en-US" altLang="zh-TW" sz="2400" spc="-165" dirty="0" smtClean="0">
                <a:latin typeface="Trebuchet MS"/>
                <a:cs typeface="Trebuchet MS"/>
              </a:rPr>
              <a:t>2.3</a:t>
            </a:r>
            <a:r>
              <a:rPr lang="zh-TW" altLang="en-US" sz="2400" spc="-165" dirty="0" smtClean="0">
                <a:latin typeface="Trebuchet MS"/>
                <a:cs typeface="Trebuchet MS"/>
              </a:rPr>
              <a:t>中，我們</a:t>
            </a:r>
            <a:r>
              <a:rPr lang="zh-TW" altLang="en-US" sz="2400" spc="-85" dirty="0" smtClean="0">
                <a:latin typeface="Trebuchet MS"/>
                <a:cs typeface="Trebuchet MS"/>
              </a:rPr>
              <a:t>拿出</a:t>
            </a:r>
            <a:r>
              <a:rPr lang="en-US" altLang="zh-TW" sz="2400" spc="60" dirty="0" smtClean="0">
                <a:latin typeface="Trebuchet MS"/>
                <a:cs typeface="Trebuchet MS"/>
              </a:rPr>
              <a:t>10%</a:t>
            </a:r>
            <a:r>
              <a:rPr lang="zh-TW" altLang="en-US" sz="2400" spc="-85" dirty="0" smtClean="0">
                <a:latin typeface="Trebuchet MS"/>
                <a:cs typeface="Trebuchet MS"/>
              </a:rPr>
              <a:t>資料當</a:t>
            </a:r>
            <a:r>
              <a:rPr lang="zh-TW" altLang="en-US" sz="2400" spc="-200" dirty="0" smtClean="0">
                <a:latin typeface="Trebuchet MS"/>
                <a:cs typeface="Trebuchet MS"/>
              </a:rPr>
              <a:t>做測試資料且重複分割了</a:t>
            </a:r>
            <a:r>
              <a:rPr lang="en-US" altLang="zh-TW" sz="2400" spc="-45" dirty="0" smtClean="0">
                <a:latin typeface="Trebuchet MS"/>
                <a:cs typeface="Trebuchet MS"/>
              </a:rPr>
              <a:t>10</a:t>
            </a:r>
            <a:r>
              <a:rPr lang="zh-TW" altLang="en-US" sz="2400" spc="-45" dirty="0" smtClean="0">
                <a:latin typeface="Trebuchet MS"/>
                <a:cs typeface="Trebuchet MS"/>
              </a:rPr>
              <a:t>次</a:t>
            </a:r>
            <a:endParaRPr lang="en-US" altLang="zh-TW" sz="2400" spc="-120" dirty="0" smtClean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7464" y="4475343"/>
            <a:ext cx="2795751" cy="1777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13108" y="4681434"/>
            <a:ext cx="3287745" cy="1593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87438" y="6238240"/>
            <a:ext cx="215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 smtClean="0">
                <a:latin typeface="Trebuchet MS"/>
                <a:cs typeface="Trebuchet MS"/>
              </a:rPr>
              <a:t>(</a:t>
            </a:r>
            <a:r>
              <a:rPr lang="zh-TW" altLang="en-US" sz="2400" spc="-130" dirty="0" smtClean="0">
                <a:latin typeface="Trebuchet MS"/>
                <a:cs typeface="Trebuchet MS"/>
              </a:rPr>
              <a:t>重複了</a:t>
            </a:r>
            <a:r>
              <a:rPr lang="en-US" altLang="zh-TW" sz="2400" spc="-130" dirty="0" smtClean="0">
                <a:latin typeface="Trebuchet MS"/>
                <a:cs typeface="Trebuchet MS"/>
              </a:rPr>
              <a:t>10</a:t>
            </a:r>
            <a:r>
              <a:rPr lang="zh-TW" altLang="en-US" sz="2400" spc="-130" dirty="0" smtClean="0">
                <a:latin typeface="Trebuchet MS"/>
                <a:cs typeface="Trebuchet MS"/>
              </a:rPr>
              <a:t>次</a:t>
            </a:r>
            <a:r>
              <a:rPr sz="2400" spc="-114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2600" y="2510282"/>
            <a:ext cx="3175000" cy="1893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7"/>
          <p:cNvSpPr/>
          <p:nvPr/>
        </p:nvSpPr>
        <p:spPr>
          <a:xfrm rot="20596623">
            <a:off x="2094186" y="2576874"/>
            <a:ext cx="1865861" cy="33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</a:rPr>
              <a:t>一個資料集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20601278">
            <a:off x="2455616" y="3484225"/>
            <a:ext cx="1143000" cy="304800"/>
          </a:xfrm>
          <a:prstGeom prst="rect">
            <a:avLst/>
          </a:prstGeom>
          <a:solidFill>
            <a:srgbClr val="C9F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</a:rPr>
              <a:t>訓練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rot="20601278">
            <a:off x="4086575" y="3089379"/>
            <a:ext cx="651733" cy="337951"/>
          </a:xfrm>
          <a:prstGeom prst="rect">
            <a:avLst/>
          </a:prstGeom>
          <a:solidFill>
            <a:srgbClr val="C9F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測</a:t>
            </a:r>
            <a:r>
              <a:rPr lang="zh-TW" altLang="en-US" b="1" dirty="0">
                <a:solidFill>
                  <a:schemeClr val="tx1"/>
                </a:solidFill>
              </a:rPr>
              <a:t>試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676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2.5:</a:t>
            </a:r>
            <a:r>
              <a:rPr sz="3200" spc="-290" dirty="0"/>
              <a:t> </a:t>
            </a:r>
            <a:r>
              <a:rPr lang="zh-TW" altLang="en-US" sz="3200" spc="-229" dirty="0" smtClean="0"/>
              <a:t>交叉驗證</a:t>
            </a:r>
            <a:endParaRPr sz="32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65808" y="1422908"/>
            <a:ext cx="9478392" cy="5019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pc="-165" dirty="0" smtClean="0"/>
              <a:t>10</a:t>
            </a:r>
            <a:r>
              <a:rPr lang="zh-TW" altLang="en-US" spc="-165" dirty="0" smtClean="0"/>
              <a:t>層</a:t>
            </a:r>
            <a:r>
              <a:rPr lang="en-US" altLang="zh-TW" b="0" spc="-120" dirty="0"/>
              <a:t>(folds)</a:t>
            </a:r>
            <a:r>
              <a:rPr lang="zh-TW" altLang="en-US" spc="-165" dirty="0" smtClean="0"/>
              <a:t>的</a:t>
            </a:r>
            <a:r>
              <a:rPr lang="zh-TW" altLang="en-US" spc="-145" dirty="0" smtClean="0"/>
              <a:t>交叉驗證</a:t>
            </a:r>
            <a:endParaRPr spc="-145" dirty="0"/>
          </a:p>
          <a:p>
            <a:pPr marL="228600">
              <a:lnSpc>
                <a:spcPct val="100000"/>
              </a:lnSpc>
              <a:spcBef>
                <a:spcPts val="45"/>
              </a:spcBef>
            </a:pPr>
            <a:endParaRPr sz="3700" dirty="0"/>
          </a:p>
          <a:p>
            <a:pPr marL="939165" indent="-483234">
              <a:lnSpc>
                <a:spcPct val="100000"/>
              </a:lnSpc>
              <a:buFont typeface="Wingdings"/>
              <a:buChar char=""/>
              <a:tabLst>
                <a:tab pos="939165" algn="l"/>
                <a:tab pos="939800" algn="l"/>
              </a:tabLst>
            </a:pPr>
            <a:r>
              <a:rPr lang="zh-TW" altLang="en-US" sz="2400" b="0" spc="-95" dirty="0" smtClean="0"/>
              <a:t>只</a:t>
            </a:r>
            <a:r>
              <a:rPr lang="zh-TW" altLang="en-US" sz="2400" b="0" spc="-95" dirty="0"/>
              <a:t>分割一次，</a:t>
            </a:r>
            <a:r>
              <a:rPr lang="zh-TW" altLang="en-US" sz="2400" b="0" spc="-95" dirty="0" smtClean="0"/>
              <a:t>但是將</a:t>
            </a:r>
            <a:r>
              <a:rPr lang="zh-TW" altLang="en-US" sz="2400" b="0" spc="-95" dirty="0" smtClean="0">
                <a:latin typeface="Trebuchet MS"/>
                <a:cs typeface="Trebuchet MS"/>
              </a:rPr>
              <a:t>資料集分成</a:t>
            </a:r>
            <a:r>
              <a:rPr lang="en-US" altLang="zh-TW" sz="2400" b="0" spc="-95" dirty="0" smtClean="0">
                <a:latin typeface="Trebuchet MS"/>
                <a:cs typeface="Trebuchet MS"/>
              </a:rPr>
              <a:t>10</a:t>
            </a:r>
            <a:r>
              <a:rPr lang="zh-TW" altLang="en-US" sz="2400" b="0" spc="-95" dirty="0" smtClean="0">
                <a:latin typeface="Trebuchet MS"/>
                <a:cs typeface="Trebuchet MS"/>
              </a:rPr>
              <a:t>份</a:t>
            </a:r>
            <a:r>
              <a:rPr sz="2400" b="0" spc="-120" dirty="0" smtClean="0">
                <a:latin typeface="Trebuchet MS"/>
                <a:cs typeface="Trebuchet MS"/>
              </a:rPr>
              <a:t>(</a:t>
            </a:r>
            <a:r>
              <a:rPr lang="zh-TW" altLang="en-US" sz="2400" b="0" spc="-120" dirty="0" smtClean="0"/>
              <a:t>層</a:t>
            </a:r>
            <a:r>
              <a:rPr sz="2400" b="0" spc="-12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9391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939165" algn="l"/>
                <a:tab pos="939800" algn="l"/>
              </a:tabLst>
            </a:pPr>
            <a:r>
              <a:rPr lang="zh-TW" altLang="en-US" sz="2400" b="0" spc="-85" dirty="0" smtClean="0">
                <a:latin typeface="Trebuchet MS"/>
                <a:cs typeface="Trebuchet MS"/>
              </a:rPr>
              <a:t>輪流拿出</a:t>
            </a:r>
            <a:r>
              <a:rPr lang="zh-TW" altLang="en-US" sz="2400" b="0" spc="-85" dirty="0" smtClean="0"/>
              <a:t>每一</a:t>
            </a:r>
            <a:r>
              <a:rPr lang="zh-TW" altLang="en-US" sz="2400" b="0" spc="-85" dirty="0"/>
              <a:t>份</a:t>
            </a:r>
            <a:r>
              <a:rPr lang="zh-TW" altLang="en-US" sz="2400" b="0" spc="-85" dirty="0" smtClean="0"/>
              <a:t>作為測試資</a:t>
            </a:r>
            <a:r>
              <a:rPr lang="zh-TW" altLang="en-US" sz="2400" b="0" spc="-85" dirty="0"/>
              <a:t>料</a:t>
            </a:r>
            <a:r>
              <a:rPr lang="zh-TW" altLang="en-US" sz="2400" b="0" spc="-85" dirty="0" smtClean="0"/>
              <a:t>，其他的份作為訓練資</a:t>
            </a:r>
            <a:r>
              <a:rPr lang="zh-TW" altLang="en-US" sz="2400" b="0" spc="-85" dirty="0"/>
              <a:t>料</a:t>
            </a:r>
            <a:endParaRPr sz="2400" dirty="0">
              <a:latin typeface="Trebuchet MS"/>
              <a:cs typeface="Trebuchet MS"/>
            </a:endParaRPr>
          </a:p>
          <a:p>
            <a:pPr marL="455931">
              <a:lnSpc>
                <a:spcPct val="100000"/>
              </a:lnSpc>
              <a:spcBef>
                <a:spcPts val="495"/>
              </a:spcBef>
              <a:tabLst>
                <a:tab pos="939165" algn="l"/>
                <a:tab pos="939800" algn="l"/>
              </a:tabLst>
            </a:pPr>
            <a:r>
              <a:rPr lang="en-US" altLang="zh-TW" sz="2400" b="0" spc="-125" dirty="0" smtClean="0">
                <a:latin typeface="Trebuchet MS"/>
                <a:cs typeface="Trebuchet MS"/>
              </a:rPr>
              <a:t>	(</a:t>
            </a:r>
            <a:r>
              <a:rPr lang="zh-TW" altLang="en-US" sz="2400" b="0" spc="-125" dirty="0" smtClean="0">
                <a:latin typeface="Trebuchet MS"/>
                <a:cs typeface="Trebuchet MS"/>
              </a:rPr>
              <a:t>每一份資料會有</a:t>
            </a:r>
            <a:r>
              <a:rPr lang="en-US" altLang="zh-TW" sz="2400" b="0" spc="-125" dirty="0" smtClean="0">
                <a:latin typeface="Trebuchet MS"/>
                <a:cs typeface="Trebuchet MS"/>
              </a:rPr>
              <a:t>1</a:t>
            </a:r>
            <a:r>
              <a:rPr lang="zh-TW" altLang="en-US" sz="2400" b="0" spc="-125" dirty="0" smtClean="0">
                <a:latin typeface="Trebuchet MS"/>
                <a:cs typeface="Trebuchet MS"/>
              </a:rPr>
              <a:t>次被拿來當測試資料，</a:t>
            </a:r>
            <a:r>
              <a:rPr lang="en-US" altLang="zh-TW" sz="2400" b="0" spc="-125" dirty="0" smtClean="0">
                <a:latin typeface="Trebuchet MS"/>
                <a:cs typeface="Trebuchet MS"/>
              </a:rPr>
              <a:t>9</a:t>
            </a:r>
            <a:r>
              <a:rPr lang="zh-TW" altLang="en-US" sz="2400" b="0" spc="-125" dirty="0" smtClean="0">
                <a:latin typeface="Trebuchet MS"/>
                <a:cs typeface="Trebuchet MS"/>
              </a:rPr>
              <a:t>次當訓練資料</a:t>
            </a:r>
            <a:r>
              <a:rPr lang="en-US" altLang="zh-TW" sz="2400" b="0" spc="-125" dirty="0" smtClean="0">
                <a:latin typeface="Trebuchet MS"/>
                <a:cs typeface="Trebuchet MS"/>
              </a:rPr>
              <a:t>)</a:t>
            </a:r>
          </a:p>
          <a:p>
            <a:pPr marL="939165" indent="-483234">
              <a:spcBef>
                <a:spcPts val="495"/>
              </a:spcBef>
              <a:buFont typeface="Wingdings"/>
              <a:buChar char=""/>
              <a:tabLst>
                <a:tab pos="939165" algn="l"/>
                <a:tab pos="939800" algn="l"/>
              </a:tabLst>
            </a:pPr>
            <a:r>
              <a:rPr lang="zh-TW" altLang="en-US" sz="2400" b="0" spc="-114" dirty="0"/>
              <a:t>對結果取平均</a:t>
            </a:r>
            <a:endParaRPr lang="zh-TW" altLang="en-US" sz="2400" dirty="0"/>
          </a:p>
          <a:p>
            <a:pPr marL="9391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939165" algn="l"/>
                <a:tab pos="939800" algn="l"/>
              </a:tabLst>
            </a:pPr>
            <a:endParaRPr sz="2400" dirty="0">
              <a:latin typeface="Trebuchet MS"/>
              <a:cs typeface="Trebuchet MS"/>
            </a:endParaRPr>
          </a:p>
          <a:p>
            <a:pPr marL="228600">
              <a:lnSpc>
                <a:spcPct val="100000"/>
              </a:lnSpc>
              <a:spcBef>
                <a:spcPts val="45"/>
              </a:spcBef>
              <a:buFont typeface="Wingdings"/>
              <a:buChar char=""/>
            </a:pPr>
            <a:endParaRPr sz="3600" dirty="0">
              <a:latin typeface="Trebuchet MS"/>
              <a:cs typeface="Trebuchet MS"/>
            </a:endParaRPr>
          </a:p>
          <a:p>
            <a:pPr marL="4947285">
              <a:lnSpc>
                <a:spcPct val="100000"/>
              </a:lnSpc>
            </a:pPr>
            <a:r>
              <a:rPr lang="zh-TW" altLang="en-US" i="1" spc="-220" dirty="0" smtClean="0">
                <a:latin typeface="Trebuchet MS"/>
                <a:cs typeface="Trebuchet MS"/>
              </a:rPr>
              <a:t>分層</a:t>
            </a:r>
            <a:r>
              <a:rPr lang="zh-TW" altLang="en-US" b="0" i="1" spc="-220" dirty="0" smtClean="0">
                <a:latin typeface="Trebuchet MS"/>
                <a:cs typeface="Trebuchet MS"/>
              </a:rPr>
              <a:t>的交叉驗證</a:t>
            </a:r>
            <a:endParaRPr b="0" spc="-125" dirty="0" smtClean="0">
              <a:latin typeface="Trebuchet MS"/>
              <a:cs typeface="Trebuchet MS"/>
            </a:endParaRPr>
          </a:p>
          <a:p>
            <a:pPr marL="5402580" marR="5080" lvl="1" indent="-481965">
              <a:lnSpc>
                <a:spcPct val="100000"/>
              </a:lnSpc>
              <a:spcBef>
                <a:spcPts val="1415"/>
              </a:spcBef>
              <a:buFont typeface="Wingdings"/>
              <a:buChar char=""/>
              <a:tabLst>
                <a:tab pos="5402580" algn="l"/>
                <a:tab pos="5403215" algn="l"/>
              </a:tabLst>
            </a:pPr>
            <a:r>
              <a:rPr lang="zh-TW" altLang="en-US" sz="2400" spc="-90" dirty="0">
                <a:latin typeface="Trebuchet MS"/>
                <a:cs typeface="Trebuchet MS"/>
              </a:rPr>
              <a:t>確保每一份的類</a:t>
            </a:r>
            <a:r>
              <a:rPr lang="zh-TW" altLang="en-US" sz="2400" spc="-90" dirty="0" smtClean="0">
                <a:latin typeface="Trebuchet MS"/>
                <a:cs typeface="Trebuchet MS"/>
              </a:rPr>
              <a:t>值</a:t>
            </a:r>
            <a:r>
              <a:rPr lang="en-US" altLang="zh-TW" sz="2400" spc="-90" dirty="0" smtClean="0">
                <a:latin typeface="Trebuchet MS"/>
                <a:cs typeface="Trebuchet MS"/>
              </a:rPr>
              <a:t>(class value)</a:t>
            </a:r>
            <a:r>
              <a:rPr lang="zh-TW" altLang="en-US" sz="2400" spc="-90" dirty="0" smtClean="0">
                <a:latin typeface="Trebuchet MS"/>
                <a:cs typeface="Trebuchet MS"/>
              </a:rPr>
              <a:t>的</a:t>
            </a:r>
            <a:r>
              <a:rPr lang="zh-TW" altLang="en-US" sz="2400" spc="-90" dirty="0">
                <a:latin typeface="Trebuchet MS"/>
                <a:cs typeface="Trebuchet MS"/>
              </a:rPr>
              <a:t>比例</a:t>
            </a:r>
            <a:r>
              <a:rPr lang="zh-TW" altLang="en-US" sz="2400" spc="-90" dirty="0" smtClean="0">
                <a:latin typeface="Trebuchet MS"/>
                <a:cs typeface="Trebuchet MS"/>
              </a:rPr>
              <a:t>大致相同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6469" y="4422511"/>
            <a:ext cx="2795751" cy="1777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676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2.5:</a:t>
            </a:r>
            <a:r>
              <a:rPr sz="3200" spc="-290" dirty="0"/>
              <a:t> </a:t>
            </a:r>
            <a:r>
              <a:rPr lang="zh-TW" altLang="en-US" sz="3200" spc="-229" dirty="0" smtClean="0"/>
              <a:t>交叉驗證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0409935" y="5880608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90" dirty="0" smtClean="0">
                <a:latin typeface="Trebuchet MS"/>
                <a:cs typeface="Trebuchet MS"/>
              </a:rPr>
              <a:t>配</a:t>
            </a:r>
            <a:r>
              <a:rPr lang="zh-TW" altLang="en-US" sz="2400" spc="-90" dirty="0">
                <a:latin typeface="Trebuchet MS"/>
                <a:cs typeface="Trebuchet MS"/>
              </a:rPr>
              <a:t>置</a:t>
            </a:r>
            <a:r>
              <a:rPr sz="2400" spc="-90" dirty="0" smtClean="0">
                <a:latin typeface="Trebuchet MS"/>
                <a:cs typeface="Trebuchet MS"/>
              </a:rPr>
              <a:t>!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91628" y="2196083"/>
            <a:ext cx="1959610" cy="2263140"/>
            <a:chOff x="7691628" y="2196083"/>
            <a:chExt cx="1959610" cy="2263140"/>
          </a:xfrm>
        </p:grpSpPr>
        <p:sp>
          <p:nvSpPr>
            <p:cNvPr id="5" name="object 5"/>
            <p:cNvSpPr/>
            <p:nvPr/>
          </p:nvSpPr>
          <p:spPr>
            <a:xfrm>
              <a:off x="8523732" y="2959607"/>
              <a:ext cx="257810" cy="1499870"/>
            </a:xfrm>
            <a:custGeom>
              <a:avLst/>
              <a:gdLst/>
              <a:ahLst/>
              <a:cxnLst/>
              <a:rect l="l" t="t" r="r" b="b"/>
              <a:pathLst>
                <a:path w="257809" h="1499870">
                  <a:moveTo>
                    <a:pt x="257556" y="1242060"/>
                  </a:moveTo>
                  <a:lnTo>
                    <a:pt x="194310" y="1242060"/>
                  </a:lnTo>
                  <a:lnTo>
                    <a:pt x="194310" y="0"/>
                  </a:lnTo>
                  <a:lnTo>
                    <a:pt x="63246" y="0"/>
                  </a:lnTo>
                  <a:lnTo>
                    <a:pt x="63246" y="1242060"/>
                  </a:lnTo>
                  <a:lnTo>
                    <a:pt x="0" y="1242060"/>
                  </a:lnTo>
                  <a:lnTo>
                    <a:pt x="20574" y="1283208"/>
                  </a:lnTo>
                  <a:lnTo>
                    <a:pt x="117348" y="1476756"/>
                  </a:lnTo>
                  <a:lnTo>
                    <a:pt x="128778" y="1499616"/>
                  </a:lnTo>
                  <a:lnTo>
                    <a:pt x="140208" y="1476756"/>
                  </a:lnTo>
                  <a:lnTo>
                    <a:pt x="236982" y="1283208"/>
                  </a:lnTo>
                  <a:lnTo>
                    <a:pt x="257556" y="1242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24216" y="2209799"/>
              <a:ext cx="1584325" cy="722630"/>
            </a:xfrm>
            <a:custGeom>
              <a:avLst/>
              <a:gdLst/>
              <a:ahLst/>
              <a:cxnLst/>
              <a:rect l="l" t="t" r="r" b="b"/>
              <a:pathLst>
                <a:path w="1584325" h="722630">
                  <a:moveTo>
                    <a:pt x="1584198" y="361187"/>
                  </a:moveTo>
                  <a:lnTo>
                    <a:pt x="1573839" y="302746"/>
                  </a:lnTo>
                  <a:lnTo>
                    <a:pt x="1543848" y="247253"/>
                  </a:lnTo>
                  <a:lnTo>
                    <a:pt x="1495853" y="195464"/>
                  </a:lnTo>
                  <a:lnTo>
                    <a:pt x="1465612" y="171194"/>
                  </a:lnTo>
                  <a:lnTo>
                    <a:pt x="1431481" y="148132"/>
                  </a:lnTo>
                  <a:lnTo>
                    <a:pt x="1393662" y="126374"/>
                  </a:lnTo>
                  <a:lnTo>
                    <a:pt x="1352359" y="106013"/>
                  </a:lnTo>
                  <a:lnTo>
                    <a:pt x="1307776" y="87143"/>
                  </a:lnTo>
                  <a:lnTo>
                    <a:pt x="1260116" y="69860"/>
                  </a:lnTo>
                  <a:lnTo>
                    <a:pt x="1209582" y="54256"/>
                  </a:lnTo>
                  <a:lnTo>
                    <a:pt x="1156379" y="40427"/>
                  </a:lnTo>
                  <a:lnTo>
                    <a:pt x="1100709" y="28467"/>
                  </a:lnTo>
                  <a:lnTo>
                    <a:pt x="1042775" y="18470"/>
                  </a:lnTo>
                  <a:lnTo>
                    <a:pt x="982782" y="10531"/>
                  </a:lnTo>
                  <a:lnTo>
                    <a:pt x="920933" y="4743"/>
                  </a:lnTo>
                  <a:lnTo>
                    <a:pt x="857431" y="1201"/>
                  </a:lnTo>
                  <a:lnTo>
                    <a:pt x="792480" y="0"/>
                  </a:lnTo>
                  <a:lnTo>
                    <a:pt x="727523" y="1201"/>
                  </a:lnTo>
                  <a:lnTo>
                    <a:pt x="664005" y="4743"/>
                  </a:lnTo>
                  <a:lnTo>
                    <a:pt x="602131" y="10531"/>
                  </a:lnTo>
                  <a:lnTo>
                    <a:pt x="542105" y="18470"/>
                  </a:lnTo>
                  <a:lnTo>
                    <a:pt x="484131" y="28467"/>
                  </a:lnTo>
                  <a:lnTo>
                    <a:pt x="428416" y="40427"/>
                  </a:lnTo>
                  <a:lnTo>
                    <a:pt x="375162" y="54256"/>
                  </a:lnTo>
                  <a:lnTo>
                    <a:pt x="324575" y="69860"/>
                  </a:lnTo>
                  <a:lnTo>
                    <a:pt x="276859" y="87143"/>
                  </a:lnTo>
                  <a:lnTo>
                    <a:pt x="232219" y="106013"/>
                  </a:lnTo>
                  <a:lnTo>
                    <a:pt x="190859" y="126374"/>
                  </a:lnTo>
                  <a:lnTo>
                    <a:pt x="152985" y="148132"/>
                  </a:lnTo>
                  <a:lnTo>
                    <a:pt x="118800" y="171194"/>
                  </a:lnTo>
                  <a:lnTo>
                    <a:pt x="88509" y="195464"/>
                  </a:lnTo>
                  <a:lnTo>
                    <a:pt x="40428" y="247253"/>
                  </a:lnTo>
                  <a:lnTo>
                    <a:pt x="10379" y="302746"/>
                  </a:lnTo>
                  <a:lnTo>
                    <a:pt x="0" y="361188"/>
                  </a:lnTo>
                  <a:lnTo>
                    <a:pt x="2629" y="390833"/>
                  </a:lnTo>
                  <a:lnTo>
                    <a:pt x="23048" y="448039"/>
                  </a:lnTo>
                  <a:lnTo>
                    <a:pt x="62317" y="501848"/>
                  </a:lnTo>
                  <a:lnTo>
                    <a:pt x="118800" y="551519"/>
                  </a:lnTo>
                  <a:lnTo>
                    <a:pt x="152985" y="574572"/>
                  </a:lnTo>
                  <a:lnTo>
                    <a:pt x="190859" y="596312"/>
                  </a:lnTo>
                  <a:lnTo>
                    <a:pt x="232219" y="616648"/>
                  </a:lnTo>
                  <a:lnTo>
                    <a:pt x="276859" y="635486"/>
                  </a:lnTo>
                  <a:lnTo>
                    <a:pt x="324575" y="652735"/>
                  </a:lnTo>
                  <a:lnTo>
                    <a:pt x="375162" y="668301"/>
                  </a:lnTo>
                  <a:lnTo>
                    <a:pt x="428416" y="682092"/>
                  </a:lnTo>
                  <a:lnTo>
                    <a:pt x="484131" y="694015"/>
                  </a:lnTo>
                  <a:lnTo>
                    <a:pt x="542105" y="703978"/>
                  </a:lnTo>
                  <a:lnTo>
                    <a:pt x="602131" y="711888"/>
                  </a:lnTo>
                  <a:lnTo>
                    <a:pt x="664005" y="717653"/>
                  </a:lnTo>
                  <a:lnTo>
                    <a:pt x="727523" y="721179"/>
                  </a:lnTo>
                  <a:lnTo>
                    <a:pt x="792480" y="722376"/>
                  </a:lnTo>
                  <a:lnTo>
                    <a:pt x="857431" y="721179"/>
                  </a:lnTo>
                  <a:lnTo>
                    <a:pt x="920933" y="717653"/>
                  </a:lnTo>
                  <a:lnTo>
                    <a:pt x="982782" y="711888"/>
                  </a:lnTo>
                  <a:lnTo>
                    <a:pt x="1042775" y="703978"/>
                  </a:lnTo>
                  <a:lnTo>
                    <a:pt x="1100708" y="694015"/>
                  </a:lnTo>
                  <a:lnTo>
                    <a:pt x="1156379" y="682092"/>
                  </a:lnTo>
                  <a:lnTo>
                    <a:pt x="1209582" y="668301"/>
                  </a:lnTo>
                  <a:lnTo>
                    <a:pt x="1260116" y="652735"/>
                  </a:lnTo>
                  <a:lnTo>
                    <a:pt x="1307776" y="635486"/>
                  </a:lnTo>
                  <a:lnTo>
                    <a:pt x="1352359" y="616648"/>
                  </a:lnTo>
                  <a:lnTo>
                    <a:pt x="1393662" y="596312"/>
                  </a:lnTo>
                  <a:lnTo>
                    <a:pt x="1431481" y="574572"/>
                  </a:lnTo>
                  <a:lnTo>
                    <a:pt x="1465612" y="551519"/>
                  </a:lnTo>
                  <a:lnTo>
                    <a:pt x="1495853" y="527247"/>
                  </a:lnTo>
                  <a:lnTo>
                    <a:pt x="1543848" y="475414"/>
                  </a:lnTo>
                  <a:lnTo>
                    <a:pt x="1573839" y="419814"/>
                  </a:lnTo>
                  <a:lnTo>
                    <a:pt x="1584198" y="36118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10500" y="2196083"/>
              <a:ext cx="1600200" cy="750570"/>
            </a:xfrm>
            <a:custGeom>
              <a:avLst/>
              <a:gdLst/>
              <a:ahLst/>
              <a:cxnLst/>
              <a:rect l="l" t="t" r="r" b="b"/>
              <a:pathLst>
                <a:path w="1600200" h="750569">
                  <a:moveTo>
                    <a:pt x="1574800" y="489965"/>
                  </a:moveTo>
                  <a:lnTo>
                    <a:pt x="1574800" y="426719"/>
                  </a:lnTo>
                  <a:lnTo>
                    <a:pt x="1549400" y="458723"/>
                  </a:lnTo>
                  <a:lnTo>
                    <a:pt x="1549400" y="475487"/>
                  </a:lnTo>
                  <a:lnTo>
                    <a:pt x="1536700" y="490727"/>
                  </a:lnTo>
                  <a:lnTo>
                    <a:pt x="1524000" y="506729"/>
                  </a:lnTo>
                  <a:lnTo>
                    <a:pt x="1498600" y="521969"/>
                  </a:lnTo>
                  <a:lnTo>
                    <a:pt x="1485900" y="536447"/>
                  </a:lnTo>
                  <a:lnTo>
                    <a:pt x="1473200" y="551687"/>
                  </a:lnTo>
                  <a:lnTo>
                    <a:pt x="1422400" y="579119"/>
                  </a:lnTo>
                  <a:lnTo>
                    <a:pt x="1409700" y="592835"/>
                  </a:lnTo>
                  <a:lnTo>
                    <a:pt x="1384300" y="605789"/>
                  </a:lnTo>
                  <a:lnTo>
                    <a:pt x="1358900" y="617981"/>
                  </a:lnTo>
                  <a:lnTo>
                    <a:pt x="1320800" y="629411"/>
                  </a:lnTo>
                  <a:lnTo>
                    <a:pt x="1295400" y="640841"/>
                  </a:lnTo>
                  <a:lnTo>
                    <a:pt x="1270000" y="651509"/>
                  </a:lnTo>
                  <a:lnTo>
                    <a:pt x="1231900" y="661415"/>
                  </a:lnTo>
                  <a:lnTo>
                    <a:pt x="1206500" y="670559"/>
                  </a:lnTo>
                  <a:lnTo>
                    <a:pt x="1168400" y="678941"/>
                  </a:lnTo>
                  <a:lnTo>
                    <a:pt x="1104900" y="694181"/>
                  </a:lnTo>
                  <a:lnTo>
                    <a:pt x="1028700" y="706373"/>
                  </a:lnTo>
                  <a:lnTo>
                    <a:pt x="990600" y="710945"/>
                  </a:lnTo>
                  <a:lnTo>
                    <a:pt x="952500" y="714755"/>
                  </a:lnTo>
                  <a:lnTo>
                    <a:pt x="914400" y="717803"/>
                  </a:lnTo>
                  <a:lnTo>
                    <a:pt x="876300" y="720089"/>
                  </a:lnTo>
                  <a:lnTo>
                    <a:pt x="838200" y="721613"/>
                  </a:lnTo>
                  <a:lnTo>
                    <a:pt x="800100" y="722375"/>
                  </a:lnTo>
                  <a:lnTo>
                    <a:pt x="762000" y="721613"/>
                  </a:lnTo>
                  <a:lnTo>
                    <a:pt x="723900" y="720089"/>
                  </a:lnTo>
                  <a:lnTo>
                    <a:pt x="685800" y="717803"/>
                  </a:lnTo>
                  <a:lnTo>
                    <a:pt x="647700" y="714755"/>
                  </a:lnTo>
                  <a:lnTo>
                    <a:pt x="609600" y="710945"/>
                  </a:lnTo>
                  <a:lnTo>
                    <a:pt x="571500" y="706373"/>
                  </a:lnTo>
                  <a:lnTo>
                    <a:pt x="495300" y="694181"/>
                  </a:lnTo>
                  <a:lnTo>
                    <a:pt x="457200" y="686561"/>
                  </a:lnTo>
                  <a:lnTo>
                    <a:pt x="431800" y="678941"/>
                  </a:lnTo>
                  <a:lnTo>
                    <a:pt x="393700" y="670559"/>
                  </a:lnTo>
                  <a:lnTo>
                    <a:pt x="355600" y="660653"/>
                  </a:lnTo>
                  <a:lnTo>
                    <a:pt x="304800" y="640841"/>
                  </a:lnTo>
                  <a:lnTo>
                    <a:pt x="266700" y="629411"/>
                  </a:lnTo>
                  <a:lnTo>
                    <a:pt x="215900" y="605027"/>
                  </a:lnTo>
                  <a:lnTo>
                    <a:pt x="190500" y="592073"/>
                  </a:lnTo>
                  <a:lnTo>
                    <a:pt x="177800" y="579119"/>
                  </a:lnTo>
                  <a:lnTo>
                    <a:pt x="152400" y="565403"/>
                  </a:lnTo>
                  <a:lnTo>
                    <a:pt x="127000" y="550925"/>
                  </a:lnTo>
                  <a:lnTo>
                    <a:pt x="114300" y="536447"/>
                  </a:lnTo>
                  <a:lnTo>
                    <a:pt x="88900" y="521207"/>
                  </a:lnTo>
                  <a:lnTo>
                    <a:pt x="76200" y="505967"/>
                  </a:lnTo>
                  <a:lnTo>
                    <a:pt x="50800" y="473963"/>
                  </a:lnTo>
                  <a:lnTo>
                    <a:pt x="50800" y="457961"/>
                  </a:lnTo>
                  <a:lnTo>
                    <a:pt x="38100" y="441197"/>
                  </a:lnTo>
                  <a:lnTo>
                    <a:pt x="25400" y="425195"/>
                  </a:lnTo>
                  <a:lnTo>
                    <a:pt x="25399" y="278891"/>
                  </a:lnTo>
                  <a:lnTo>
                    <a:pt x="12699" y="297179"/>
                  </a:lnTo>
                  <a:lnTo>
                    <a:pt x="0" y="316229"/>
                  </a:lnTo>
                  <a:lnTo>
                    <a:pt x="0" y="435101"/>
                  </a:lnTo>
                  <a:lnTo>
                    <a:pt x="25400" y="473201"/>
                  </a:lnTo>
                  <a:lnTo>
                    <a:pt x="50800" y="509015"/>
                  </a:lnTo>
                  <a:lnTo>
                    <a:pt x="76200" y="542543"/>
                  </a:lnTo>
                  <a:lnTo>
                    <a:pt x="114300" y="574547"/>
                  </a:lnTo>
                  <a:lnTo>
                    <a:pt x="139700" y="589025"/>
                  </a:lnTo>
                  <a:lnTo>
                    <a:pt x="152400" y="603503"/>
                  </a:lnTo>
                  <a:lnTo>
                    <a:pt x="177800" y="617981"/>
                  </a:lnTo>
                  <a:lnTo>
                    <a:pt x="228600" y="643889"/>
                  </a:lnTo>
                  <a:lnTo>
                    <a:pt x="266700" y="656081"/>
                  </a:lnTo>
                  <a:lnTo>
                    <a:pt x="292100" y="667511"/>
                  </a:lnTo>
                  <a:lnTo>
                    <a:pt x="317500" y="678179"/>
                  </a:lnTo>
                  <a:lnTo>
                    <a:pt x="355600" y="688085"/>
                  </a:lnTo>
                  <a:lnTo>
                    <a:pt x="381000" y="697991"/>
                  </a:lnTo>
                  <a:lnTo>
                    <a:pt x="457200" y="714755"/>
                  </a:lnTo>
                  <a:lnTo>
                    <a:pt x="495300" y="722375"/>
                  </a:lnTo>
                  <a:lnTo>
                    <a:pt x="558800" y="734567"/>
                  </a:lnTo>
                  <a:lnTo>
                    <a:pt x="596900" y="739139"/>
                  </a:lnTo>
                  <a:lnTo>
                    <a:pt x="673100" y="746759"/>
                  </a:lnTo>
                  <a:lnTo>
                    <a:pt x="723900" y="749045"/>
                  </a:lnTo>
                  <a:lnTo>
                    <a:pt x="762000" y="750569"/>
                  </a:lnTo>
                  <a:lnTo>
                    <a:pt x="838200" y="750569"/>
                  </a:lnTo>
                  <a:lnTo>
                    <a:pt x="876300" y="749045"/>
                  </a:lnTo>
                  <a:lnTo>
                    <a:pt x="927100" y="746759"/>
                  </a:lnTo>
                  <a:lnTo>
                    <a:pt x="1003300" y="739139"/>
                  </a:lnTo>
                  <a:lnTo>
                    <a:pt x="1041400" y="734567"/>
                  </a:lnTo>
                  <a:lnTo>
                    <a:pt x="1079500" y="728471"/>
                  </a:lnTo>
                  <a:lnTo>
                    <a:pt x="1104900" y="722375"/>
                  </a:lnTo>
                  <a:lnTo>
                    <a:pt x="1143000" y="714755"/>
                  </a:lnTo>
                  <a:lnTo>
                    <a:pt x="1219200" y="697991"/>
                  </a:lnTo>
                  <a:lnTo>
                    <a:pt x="1244600" y="688085"/>
                  </a:lnTo>
                  <a:lnTo>
                    <a:pt x="1282700" y="678179"/>
                  </a:lnTo>
                  <a:lnTo>
                    <a:pt x="1308100" y="667511"/>
                  </a:lnTo>
                  <a:lnTo>
                    <a:pt x="1333500" y="655319"/>
                  </a:lnTo>
                  <a:lnTo>
                    <a:pt x="1371600" y="643889"/>
                  </a:lnTo>
                  <a:lnTo>
                    <a:pt x="1397000" y="630935"/>
                  </a:lnTo>
                  <a:lnTo>
                    <a:pt x="1447800" y="603503"/>
                  </a:lnTo>
                  <a:lnTo>
                    <a:pt x="1460500" y="589025"/>
                  </a:lnTo>
                  <a:lnTo>
                    <a:pt x="1485900" y="573785"/>
                  </a:lnTo>
                  <a:lnTo>
                    <a:pt x="1511300" y="557783"/>
                  </a:lnTo>
                  <a:lnTo>
                    <a:pt x="1524000" y="541781"/>
                  </a:lnTo>
                  <a:lnTo>
                    <a:pt x="1549400" y="508253"/>
                  </a:lnTo>
                  <a:lnTo>
                    <a:pt x="1574800" y="489965"/>
                  </a:lnTo>
                  <a:close/>
                </a:path>
                <a:path w="1600200" h="750569">
                  <a:moveTo>
                    <a:pt x="1600200" y="434339"/>
                  </a:moveTo>
                  <a:lnTo>
                    <a:pt x="1600200" y="314705"/>
                  </a:lnTo>
                  <a:lnTo>
                    <a:pt x="1587500" y="295655"/>
                  </a:lnTo>
                  <a:lnTo>
                    <a:pt x="1562100" y="259079"/>
                  </a:lnTo>
                  <a:lnTo>
                    <a:pt x="1524000" y="208025"/>
                  </a:lnTo>
                  <a:lnTo>
                    <a:pt x="1485900" y="176021"/>
                  </a:lnTo>
                  <a:lnTo>
                    <a:pt x="1460500" y="161543"/>
                  </a:lnTo>
                  <a:lnTo>
                    <a:pt x="1447800" y="147065"/>
                  </a:lnTo>
                  <a:lnTo>
                    <a:pt x="1422400" y="132587"/>
                  </a:lnTo>
                  <a:lnTo>
                    <a:pt x="1371600" y="106679"/>
                  </a:lnTo>
                  <a:lnTo>
                    <a:pt x="1333500" y="94487"/>
                  </a:lnTo>
                  <a:lnTo>
                    <a:pt x="1308100" y="83057"/>
                  </a:lnTo>
                  <a:lnTo>
                    <a:pt x="1282700" y="72389"/>
                  </a:lnTo>
                  <a:lnTo>
                    <a:pt x="1244600" y="61721"/>
                  </a:lnTo>
                  <a:lnTo>
                    <a:pt x="1219200" y="52577"/>
                  </a:lnTo>
                  <a:lnTo>
                    <a:pt x="1181100" y="43433"/>
                  </a:lnTo>
                  <a:lnTo>
                    <a:pt x="1104900" y="28193"/>
                  </a:lnTo>
                  <a:lnTo>
                    <a:pt x="1079500" y="22097"/>
                  </a:lnTo>
                  <a:lnTo>
                    <a:pt x="1041400" y="16001"/>
                  </a:lnTo>
                  <a:lnTo>
                    <a:pt x="965200" y="6857"/>
                  </a:lnTo>
                  <a:lnTo>
                    <a:pt x="927100" y="3809"/>
                  </a:lnTo>
                  <a:lnTo>
                    <a:pt x="876300" y="1523"/>
                  </a:lnTo>
                  <a:lnTo>
                    <a:pt x="838200" y="0"/>
                  </a:lnTo>
                  <a:lnTo>
                    <a:pt x="762000" y="0"/>
                  </a:lnTo>
                  <a:lnTo>
                    <a:pt x="723900" y="1523"/>
                  </a:lnTo>
                  <a:lnTo>
                    <a:pt x="673100" y="3809"/>
                  </a:lnTo>
                  <a:lnTo>
                    <a:pt x="635000" y="6857"/>
                  </a:lnTo>
                  <a:lnTo>
                    <a:pt x="558800" y="16001"/>
                  </a:lnTo>
                  <a:lnTo>
                    <a:pt x="520700" y="22097"/>
                  </a:lnTo>
                  <a:lnTo>
                    <a:pt x="495300" y="28193"/>
                  </a:lnTo>
                  <a:lnTo>
                    <a:pt x="457200" y="35813"/>
                  </a:lnTo>
                  <a:lnTo>
                    <a:pt x="381000" y="52577"/>
                  </a:lnTo>
                  <a:lnTo>
                    <a:pt x="355600" y="62483"/>
                  </a:lnTo>
                  <a:lnTo>
                    <a:pt x="317500" y="72389"/>
                  </a:lnTo>
                  <a:lnTo>
                    <a:pt x="292100" y="83057"/>
                  </a:lnTo>
                  <a:lnTo>
                    <a:pt x="266700" y="94487"/>
                  </a:lnTo>
                  <a:lnTo>
                    <a:pt x="228600" y="106679"/>
                  </a:lnTo>
                  <a:lnTo>
                    <a:pt x="203199" y="119633"/>
                  </a:lnTo>
                  <a:lnTo>
                    <a:pt x="152399" y="147065"/>
                  </a:lnTo>
                  <a:lnTo>
                    <a:pt x="139699" y="161543"/>
                  </a:lnTo>
                  <a:lnTo>
                    <a:pt x="114299" y="176783"/>
                  </a:lnTo>
                  <a:lnTo>
                    <a:pt x="88899" y="192785"/>
                  </a:lnTo>
                  <a:lnTo>
                    <a:pt x="76199" y="208787"/>
                  </a:lnTo>
                  <a:lnTo>
                    <a:pt x="63499" y="225551"/>
                  </a:lnTo>
                  <a:lnTo>
                    <a:pt x="38099" y="242315"/>
                  </a:lnTo>
                  <a:lnTo>
                    <a:pt x="25399" y="260603"/>
                  </a:lnTo>
                  <a:lnTo>
                    <a:pt x="25399" y="323849"/>
                  </a:lnTo>
                  <a:lnTo>
                    <a:pt x="50799" y="291845"/>
                  </a:lnTo>
                  <a:lnTo>
                    <a:pt x="50799" y="275081"/>
                  </a:lnTo>
                  <a:lnTo>
                    <a:pt x="63499" y="259841"/>
                  </a:lnTo>
                  <a:lnTo>
                    <a:pt x="76199" y="243839"/>
                  </a:lnTo>
                  <a:lnTo>
                    <a:pt x="101599" y="228599"/>
                  </a:lnTo>
                  <a:lnTo>
                    <a:pt x="114300" y="214121"/>
                  </a:lnTo>
                  <a:lnTo>
                    <a:pt x="127000" y="198881"/>
                  </a:lnTo>
                  <a:lnTo>
                    <a:pt x="177799" y="171449"/>
                  </a:lnTo>
                  <a:lnTo>
                    <a:pt x="190499" y="157733"/>
                  </a:lnTo>
                  <a:lnTo>
                    <a:pt x="215900" y="144779"/>
                  </a:lnTo>
                  <a:lnTo>
                    <a:pt x="241300" y="132587"/>
                  </a:lnTo>
                  <a:lnTo>
                    <a:pt x="279400" y="121157"/>
                  </a:lnTo>
                  <a:lnTo>
                    <a:pt x="304800" y="109727"/>
                  </a:lnTo>
                  <a:lnTo>
                    <a:pt x="330200" y="99059"/>
                  </a:lnTo>
                  <a:lnTo>
                    <a:pt x="355600" y="89153"/>
                  </a:lnTo>
                  <a:lnTo>
                    <a:pt x="393700" y="80009"/>
                  </a:lnTo>
                  <a:lnTo>
                    <a:pt x="431800" y="71627"/>
                  </a:lnTo>
                  <a:lnTo>
                    <a:pt x="457200" y="63245"/>
                  </a:lnTo>
                  <a:lnTo>
                    <a:pt x="495300" y="56387"/>
                  </a:lnTo>
                  <a:lnTo>
                    <a:pt x="571500" y="44195"/>
                  </a:lnTo>
                  <a:lnTo>
                    <a:pt x="609600" y="39623"/>
                  </a:lnTo>
                  <a:lnTo>
                    <a:pt x="647700" y="35813"/>
                  </a:lnTo>
                  <a:lnTo>
                    <a:pt x="685800" y="32765"/>
                  </a:lnTo>
                  <a:lnTo>
                    <a:pt x="723900" y="30479"/>
                  </a:lnTo>
                  <a:lnTo>
                    <a:pt x="762000" y="28955"/>
                  </a:lnTo>
                  <a:lnTo>
                    <a:pt x="800100" y="28193"/>
                  </a:lnTo>
                  <a:lnTo>
                    <a:pt x="838200" y="28955"/>
                  </a:lnTo>
                  <a:lnTo>
                    <a:pt x="876300" y="30479"/>
                  </a:lnTo>
                  <a:lnTo>
                    <a:pt x="914400" y="32765"/>
                  </a:lnTo>
                  <a:lnTo>
                    <a:pt x="952500" y="35813"/>
                  </a:lnTo>
                  <a:lnTo>
                    <a:pt x="990600" y="39623"/>
                  </a:lnTo>
                  <a:lnTo>
                    <a:pt x="1028700" y="44195"/>
                  </a:lnTo>
                  <a:lnTo>
                    <a:pt x="1104900" y="56387"/>
                  </a:lnTo>
                  <a:lnTo>
                    <a:pt x="1143000" y="64007"/>
                  </a:lnTo>
                  <a:lnTo>
                    <a:pt x="1168400" y="71627"/>
                  </a:lnTo>
                  <a:lnTo>
                    <a:pt x="1206500" y="80009"/>
                  </a:lnTo>
                  <a:lnTo>
                    <a:pt x="1244600" y="89153"/>
                  </a:lnTo>
                  <a:lnTo>
                    <a:pt x="1270000" y="99059"/>
                  </a:lnTo>
                  <a:lnTo>
                    <a:pt x="1295400" y="109727"/>
                  </a:lnTo>
                  <a:lnTo>
                    <a:pt x="1333500" y="121157"/>
                  </a:lnTo>
                  <a:lnTo>
                    <a:pt x="1384300" y="145541"/>
                  </a:lnTo>
                  <a:lnTo>
                    <a:pt x="1409700" y="158495"/>
                  </a:lnTo>
                  <a:lnTo>
                    <a:pt x="1422400" y="171449"/>
                  </a:lnTo>
                  <a:lnTo>
                    <a:pt x="1447800" y="185165"/>
                  </a:lnTo>
                  <a:lnTo>
                    <a:pt x="1473200" y="199643"/>
                  </a:lnTo>
                  <a:lnTo>
                    <a:pt x="1485900" y="214121"/>
                  </a:lnTo>
                  <a:lnTo>
                    <a:pt x="1498600" y="229361"/>
                  </a:lnTo>
                  <a:lnTo>
                    <a:pt x="1524000" y="244601"/>
                  </a:lnTo>
                  <a:lnTo>
                    <a:pt x="1549400" y="276605"/>
                  </a:lnTo>
                  <a:lnTo>
                    <a:pt x="1549400" y="292607"/>
                  </a:lnTo>
                  <a:lnTo>
                    <a:pt x="1562100" y="308609"/>
                  </a:lnTo>
                  <a:lnTo>
                    <a:pt x="1574800" y="325373"/>
                  </a:lnTo>
                  <a:lnTo>
                    <a:pt x="1574800" y="471677"/>
                  </a:lnTo>
                  <a:lnTo>
                    <a:pt x="1587500" y="453389"/>
                  </a:lnTo>
                  <a:lnTo>
                    <a:pt x="1600200" y="434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12964" y="3295650"/>
              <a:ext cx="1915795" cy="775335"/>
            </a:xfrm>
            <a:custGeom>
              <a:avLst/>
              <a:gdLst/>
              <a:ahLst/>
              <a:cxnLst/>
              <a:rect l="l" t="t" r="r" b="b"/>
              <a:pathLst>
                <a:path w="1915795" h="775335">
                  <a:moveTo>
                    <a:pt x="1915668" y="387858"/>
                  </a:moveTo>
                  <a:lnTo>
                    <a:pt x="1662683" y="330708"/>
                  </a:lnTo>
                  <a:lnTo>
                    <a:pt x="1842516" y="239268"/>
                  </a:lnTo>
                  <a:lnTo>
                    <a:pt x="1555242" y="226314"/>
                  </a:lnTo>
                  <a:lnTo>
                    <a:pt x="1635252" y="113538"/>
                  </a:lnTo>
                  <a:lnTo>
                    <a:pt x="1357122" y="146304"/>
                  </a:lnTo>
                  <a:lnTo>
                    <a:pt x="1324356" y="29718"/>
                  </a:lnTo>
                  <a:lnTo>
                    <a:pt x="1098042" y="102870"/>
                  </a:lnTo>
                  <a:lnTo>
                    <a:pt x="957834" y="0"/>
                  </a:lnTo>
                  <a:lnTo>
                    <a:pt x="817626" y="102870"/>
                  </a:lnTo>
                  <a:lnTo>
                    <a:pt x="591312" y="29718"/>
                  </a:lnTo>
                  <a:lnTo>
                    <a:pt x="558546" y="146304"/>
                  </a:lnTo>
                  <a:lnTo>
                    <a:pt x="280416" y="113538"/>
                  </a:lnTo>
                  <a:lnTo>
                    <a:pt x="360426" y="226314"/>
                  </a:lnTo>
                  <a:lnTo>
                    <a:pt x="73151" y="239268"/>
                  </a:lnTo>
                  <a:lnTo>
                    <a:pt x="253746" y="330708"/>
                  </a:lnTo>
                  <a:lnTo>
                    <a:pt x="0" y="387858"/>
                  </a:lnTo>
                  <a:lnTo>
                    <a:pt x="253746" y="444246"/>
                  </a:lnTo>
                  <a:lnTo>
                    <a:pt x="73152" y="535686"/>
                  </a:lnTo>
                  <a:lnTo>
                    <a:pt x="360426" y="549402"/>
                  </a:lnTo>
                  <a:lnTo>
                    <a:pt x="280416" y="661416"/>
                  </a:lnTo>
                  <a:lnTo>
                    <a:pt x="558546" y="629412"/>
                  </a:lnTo>
                  <a:lnTo>
                    <a:pt x="591312" y="745236"/>
                  </a:lnTo>
                  <a:lnTo>
                    <a:pt x="817626" y="672846"/>
                  </a:lnTo>
                  <a:lnTo>
                    <a:pt x="957834" y="774954"/>
                  </a:lnTo>
                  <a:lnTo>
                    <a:pt x="1098042" y="672846"/>
                  </a:lnTo>
                  <a:lnTo>
                    <a:pt x="1324356" y="745236"/>
                  </a:lnTo>
                  <a:lnTo>
                    <a:pt x="1357122" y="629412"/>
                  </a:lnTo>
                  <a:lnTo>
                    <a:pt x="1635252" y="661416"/>
                  </a:lnTo>
                  <a:lnTo>
                    <a:pt x="1555242" y="549402"/>
                  </a:lnTo>
                  <a:lnTo>
                    <a:pt x="1842516" y="535686"/>
                  </a:lnTo>
                  <a:lnTo>
                    <a:pt x="1662683" y="444246"/>
                  </a:lnTo>
                  <a:lnTo>
                    <a:pt x="1915668" y="387858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91628" y="3290316"/>
              <a:ext cx="1959610" cy="786765"/>
            </a:xfrm>
            <a:custGeom>
              <a:avLst/>
              <a:gdLst/>
              <a:ahLst/>
              <a:cxnLst/>
              <a:rect l="l" t="t" r="r" b="b"/>
              <a:pathLst>
                <a:path w="1959609" h="786764">
                  <a:moveTo>
                    <a:pt x="273558" y="341734"/>
                  </a:moveTo>
                  <a:lnTo>
                    <a:pt x="273558" y="331469"/>
                  </a:lnTo>
                  <a:lnTo>
                    <a:pt x="272796" y="340613"/>
                  </a:lnTo>
                  <a:lnTo>
                    <a:pt x="260562" y="334402"/>
                  </a:lnTo>
                  <a:lnTo>
                    <a:pt x="0" y="393191"/>
                  </a:lnTo>
                  <a:lnTo>
                    <a:pt x="22860" y="398286"/>
                  </a:lnTo>
                  <a:lnTo>
                    <a:pt x="22860" y="388619"/>
                  </a:lnTo>
                  <a:lnTo>
                    <a:pt x="43316" y="393191"/>
                  </a:lnTo>
                  <a:lnTo>
                    <a:pt x="273558" y="341734"/>
                  </a:lnTo>
                  <a:close/>
                </a:path>
                <a:path w="1959609" h="786764">
                  <a:moveTo>
                    <a:pt x="43316" y="393191"/>
                  </a:moveTo>
                  <a:lnTo>
                    <a:pt x="22860" y="388619"/>
                  </a:lnTo>
                  <a:lnTo>
                    <a:pt x="22860" y="397763"/>
                  </a:lnTo>
                  <a:lnTo>
                    <a:pt x="43316" y="393191"/>
                  </a:lnTo>
                  <a:close/>
                </a:path>
                <a:path w="1959609" h="786764">
                  <a:moveTo>
                    <a:pt x="288798" y="448055"/>
                  </a:moveTo>
                  <a:lnTo>
                    <a:pt x="43316" y="393191"/>
                  </a:lnTo>
                  <a:lnTo>
                    <a:pt x="22860" y="397763"/>
                  </a:lnTo>
                  <a:lnTo>
                    <a:pt x="22860" y="398286"/>
                  </a:lnTo>
                  <a:lnTo>
                    <a:pt x="261495" y="451463"/>
                  </a:lnTo>
                  <a:lnTo>
                    <a:pt x="272796" y="445769"/>
                  </a:lnTo>
                  <a:lnTo>
                    <a:pt x="273558" y="454151"/>
                  </a:lnTo>
                  <a:lnTo>
                    <a:pt x="273558" y="455796"/>
                  </a:lnTo>
                  <a:lnTo>
                    <a:pt x="288798" y="448055"/>
                  </a:lnTo>
                  <a:close/>
                </a:path>
                <a:path w="1959609" h="786764">
                  <a:moveTo>
                    <a:pt x="381762" y="236643"/>
                  </a:moveTo>
                  <a:lnTo>
                    <a:pt x="381762" y="227075"/>
                  </a:lnTo>
                  <a:lnTo>
                    <a:pt x="377952" y="234695"/>
                  </a:lnTo>
                  <a:lnTo>
                    <a:pt x="372821" y="227477"/>
                  </a:lnTo>
                  <a:lnTo>
                    <a:pt x="76199" y="240791"/>
                  </a:lnTo>
                  <a:lnTo>
                    <a:pt x="94488" y="250077"/>
                  </a:lnTo>
                  <a:lnTo>
                    <a:pt x="94488" y="249935"/>
                  </a:lnTo>
                  <a:lnTo>
                    <a:pt x="96773" y="240791"/>
                  </a:lnTo>
                  <a:lnTo>
                    <a:pt x="113082" y="249075"/>
                  </a:lnTo>
                  <a:lnTo>
                    <a:pt x="381762" y="236643"/>
                  </a:lnTo>
                  <a:close/>
                </a:path>
                <a:path w="1959609" h="786764">
                  <a:moveTo>
                    <a:pt x="273558" y="455796"/>
                  </a:moveTo>
                  <a:lnTo>
                    <a:pt x="273558" y="454151"/>
                  </a:lnTo>
                  <a:lnTo>
                    <a:pt x="261495" y="451463"/>
                  </a:lnTo>
                  <a:lnTo>
                    <a:pt x="76200" y="544829"/>
                  </a:lnTo>
                  <a:lnTo>
                    <a:pt x="94488" y="545696"/>
                  </a:lnTo>
                  <a:lnTo>
                    <a:pt x="94488" y="536447"/>
                  </a:lnTo>
                  <a:lnTo>
                    <a:pt x="113082" y="537308"/>
                  </a:lnTo>
                  <a:lnTo>
                    <a:pt x="273558" y="455796"/>
                  </a:lnTo>
                  <a:close/>
                </a:path>
                <a:path w="1959609" h="786764">
                  <a:moveTo>
                    <a:pt x="113082" y="249075"/>
                  </a:moveTo>
                  <a:lnTo>
                    <a:pt x="96773" y="240791"/>
                  </a:lnTo>
                  <a:lnTo>
                    <a:pt x="94488" y="249935"/>
                  </a:lnTo>
                  <a:lnTo>
                    <a:pt x="113082" y="249075"/>
                  </a:lnTo>
                  <a:close/>
                </a:path>
                <a:path w="1959609" h="786764">
                  <a:moveTo>
                    <a:pt x="288798" y="338327"/>
                  </a:moveTo>
                  <a:lnTo>
                    <a:pt x="113082" y="249075"/>
                  </a:lnTo>
                  <a:lnTo>
                    <a:pt x="94488" y="249935"/>
                  </a:lnTo>
                  <a:lnTo>
                    <a:pt x="94488" y="250077"/>
                  </a:lnTo>
                  <a:lnTo>
                    <a:pt x="260562" y="334402"/>
                  </a:lnTo>
                  <a:lnTo>
                    <a:pt x="273558" y="331469"/>
                  </a:lnTo>
                  <a:lnTo>
                    <a:pt x="273558" y="341734"/>
                  </a:lnTo>
                  <a:lnTo>
                    <a:pt x="288798" y="338327"/>
                  </a:lnTo>
                  <a:close/>
                </a:path>
                <a:path w="1959609" h="786764">
                  <a:moveTo>
                    <a:pt x="113082" y="537308"/>
                  </a:moveTo>
                  <a:lnTo>
                    <a:pt x="94488" y="536447"/>
                  </a:lnTo>
                  <a:lnTo>
                    <a:pt x="96774" y="545591"/>
                  </a:lnTo>
                  <a:lnTo>
                    <a:pt x="113082" y="537308"/>
                  </a:lnTo>
                  <a:close/>
                </a:path>
                <a:path w="1959609" h="786764">
                  <a:moveTo>
                    <a:pt x="390906" y="550163"/>
                  </a:moveTo>
                  <a:lnTo>
                    <a:pt x="113082" y="537308"/>
                  </a:lnTo>
                  <a:lnTo>
                    <a:pt x="96774" y="545591"/>
                  </a:lnTo>
                  <a:lnTo>
                    <a:pt x="94488" y="536447"/>
                  </a:lnTo>
                  <a:lnTo>
                    <a:pt x="94488" y="545696"/>
                  </a:lnTo>
                  <a:lnTo>
                    <a:pt x="372837" y="558885"/>
                  </a:lnTo>
                  <a:lnTo>
                    <a:pt x="377952" y="551687"/>
                  </a:lnTo>
                  <a:lnTo>
                    <a:pt x="381762" y="559307"/>
                  </a:lnTo>
                  <a:lnTo>
                    <a:pt x="381762" y="562981"/>
                  </a:lnTo>
                  <a:lnTo>
                    <a:pt x="390906" y="550163"/>
                  </a:lnTo>
                  <a:close/>
                </a:path>
                <a:path w="1959609" h="786764">
                  <a:moveTo>
                    <a:pt x="273558" y="331469"/>
                  </a:moveTo>
                  <a:lnTo>
                    <a:pt x="260562" y="334402"/>
                  </a:lnTo>
                  <a:lnTo>
                    <a:pt x="272796" y="340613"/>
                  </a:lnTo>
                  <a:lnTo>
                    <a:pt x="273558" y="331469"/>
                  </a:lnTo>
                  <a:close/>
                </a:path>
                <a:path w="1959609" h="786764">
                  <a:moveTo>
                    <a:pt x="273558" y="454151"/>
                  </a:moveTo>
                  <a:lnTo>
                    <a:pt x="272796" y="445769"/>
                  </a:lnTo>
                  <a:lnTo>
                    <a:pt x="261495" y="451463"/>
                  </a:lnTo>
                  <a:lnTo>
                    <a:pt x="273558" y="454151"/>
                  </a:lnTo>
                  <a:close/>
                </a:path>
                <a:path w="1959609" h="786764">
                  <a:moveTo>
                    <a:pt x="580644" y="156617"/>
                  </a:moveTo>
                  <a:lnTo>
                    <a:pt x="580644" y="147065"/>
                  </a:lnTo>
                  <a:lnTo>
                    <a:pt x="575310" y="150113"/>
                  </a:lnTo>
                  <a:lnTo>
                    <a:pt x="575310" y="146446"/>
                  </a:lnTo>
                  <a:lnTo>
                    <a:pt x="291846" y="113537"/>
                  </a:lnTo>
                  <a:lnTo>
                    <a:pt x="301752" y="127476"/>
                  </a:lnTo>
                  <a:lnTo>
                    <a:pt x="301752" y="124205"/>
                  </a:lnTo>
                  <a:lnTo>
                    <a:pt x="305562" y="116585"/>
                  </a:lnTo>
                  <a:lnTo>
                    <a:pt x="311833" y="125377"/>
                  </a:lnTo>
                  <a:lnTo>
                    <a:pt x="575310" y="155997"/>
                  </a:lnTo>
                  <a:lnTo>
                    <a:pt x="575310" y="150113"/>
                  </a:lnTo>
                  <a:lnTo>
                    <a:pt x="576314" y="146563"/>
                  </a:lnTo>
                  <a:lnTo>
                    <a:pt x="576314" y="156114"/>
                  </a:lnTo>
                  <a:lnTo>
                    <a:pt x="580644" y="156617"/>
                  </a:lnTo>
                  <a:close/>
                </a:path>
                <a:path w="1959609" h="786764">
                  <a:moveTo>
                    <a:pt x="381762" y="562981"/>
                  </a:moveTo>
                  <a:lnTo>
                    <a:pt x="381762" y="559307"/>
                  </a:lnTo>
                  <a:lnTo>
                    <a:pt x="372837" y="558885"/>
                  </a:lnTo>
                  <a:lnTo>
                    <a:pt x="291846" y="672845"/>
                  </a:lnTo>
                  <a:lnTo>
                    <a:pt x="301752" y="671695"/>
                  </a:lnTo>
                  <a:lnTo>
                    <a:pt x="301752" y="662177"/>
                  </a:lnTo>
                  <a:lnTo>
                    <a:pt x="311833" y="661006"/>
                  </a:lnTo>
                  <a:lnTo>
                    <a:pt x="381762" y="562981"/>
                  </a:lnTo>
                  <a:close/>
                </a:path>
                <a:path w="1959609" h="786764">
                  <a:moveTo>
                    <a:pt x="311833" y="125377"/>
                  </a:moveTo>
                  <a:lnTo>
                    <a:pt x="305562" y="116585"/>
                  </a:lnTo>
                  <a:lnTo>
                    <a:pt x="301752" y="124205"/>
                  </a:lnTo>
                  <a:lnTo>
                    <a:pt x="311833" y="125377"/>
                  </a:lnTo>
                  <a:close/>
                </a:path>
                <a:path w="1959609" h="786764">
                  <a:moveTo>
                    <a:pt x="390906" y="236219"/>
                  </a:moveTo>
                  <a:lnTo>
                    <a:pt x="311833" y="125377"/>
                  </a:lnTo>
                  <a:lnTo>
                    <a:pt x="301752" y="124205"/>
                  </a:lnTo>
                  <a:lnTo>
                    <a:pt x="301752" y="127476"/>
                  </a:lnTo>
                  <a:lnTo>
                    <a:pt x="372821" y="227477"/>
                  </a:lnTo>
                  <a:lnTo>
                    <a:pt x="381762" y="227075"/>
                  </a:lnTo>
                  <a:lnTo>
                    <a:pt x="381762" y="236643"/>
                  </a:lnTo>
                  <a:lnTo>
                    <a:pt x="390906" y="236219"/>
                  </a:lnTo>
                  <a:close/>
                </a:path>
                <a:path w="1959609" h="786764">
                  <a:moveTo>
                    <a:pt x="311833" y="661006"/>
                  </a:moveTo>
                  <a:lnTo>
                    <a:pt x="301752" y="662177"/>
                  </a:lnTo>
                  <a:lnTo>
                    <a:pt x="305562" y="669797"/>
                  </a:lnTo>
                  <a:lnTo>
                    <a:pt x="311833" y="661006"/>
                  </a:lnTo>
                  <a:close/>
                </a:path>
                <a:path w="1959609" h="786764">
                  <a:moveTo>
                    <a:pt x="615747" y="744518"/>
                  </a:moveTo>
                  <a:lnTo>
                    <a:pt x="583692" y="629411"/>
                  </a:lnTo>
                  <a:lnTo>
                    <a:pt x="311833" y="661006"/>
                  </a:lnTo>
                  <a:lnTo>
                    <a:pt x="305562" y="669797"/>
                  </a:lnTo>
                  <a:lnTo>
                    <a:pt x="301752" y="662177"/>
                  </a:lnTo>
                  <a:lnTo>
                    <a:pt x="301752" y="671695"/>
                  </a:lnTo>
                  <a:lnTo>
                    <a:pt x="575310" y="639937"/>
                  </a:lnTo>
                  <a:lnTo>
                    <a:pt x="575310" y="635507"/>
                  </a:lnTo>
                  <a:lnTo>
                    <a:pt x="580644" y="639317"/>
                  </a:lnTo>
                  <a:lnTo>
                    <a:pt x="580644" y="654354"/>
                  </a:lnTo>
                  <a:lnTo>
                    <a:pt x="609600" y="756665"/>
                  </a:lnTo>
                  <a:lnTo>
                    <a:pt x="611124" y="756178"/>
                  </a:lnTo>
                  <a:lnTo>
                    <a:pt x="611124" y="745997"/>
                  </a:lnTo>
                  <a:lnTo>
                    <a:pt x="615747" y="744518"/>
                  </a:lnTo>
                  <a:close/>
                </a:path>
                <a:path w="1959609" h="786764">
                  <a:moveTo>
                    <a:pt x="381762" y="227075"/>
                  </a:moveTo>
                  <a:lnTo>
                    <a:pt x="372821" y="227477"/>
                  </a:lnTo>
                  <a:lnTo>
                    <a:pt x="377952" y="234695"/>
                  </a:lnTo>
                  <a:lnTo>
                    <a:pt x="381762" y="227075"/>
                  </a:lnTo>
                  <a:close/>
                </a:path>
                <a:path w="1959609" h="786764">
                  <a:moveTo>
                    <a:pt x="381762" y="559307"/>
                  </a:moveTo>
                  <a:lnTo>
                    <a:pt x="377952" y="551687"/>
                  </a:lnTo>
                  <a:lnTo>
                    <a:pt x="372837" y="558885"/>
                  </a:lnTo>
                  <a:lnTo>
                    <a:pt x="381762" y="559307"/>
                  </a:lnTo>
                  <a:close/>
                </a:path>
                <a:path w="1959609" h="786764">
                  <a:moveTo>
                    <a:pt x="580644" y="147065"/>
                  </a:moveTo>
                  <a:lnTo>
                    <a:pt x="576314" y="146563"/>
                  </a:lnTo>
                  <a:lnTo>
                    <a:pt x="575310" y="150113"/>
                  </a:lnTo>
                  <a:lnTo>
                    <a:pt x="580644" y="147065"/>
                  </a:lnTo>
                  <a:close/>
                </a:path>
                <a:path w="1959609" h="786764">
                  <a:moveTo>
                    <a:pt x="580644" y="639317"/>
                  </a:moveTo>
                  <a:lnTo>
                    <a:pt x="575310" y="635507"/>
                  </a:lnTo>
                  <a:lnTo>
                    <a:pt x="576523" y="639796"/>
                  </a:lnTo>
                  <a:lnTo>
                    <a:pt x="580644" y="639317"/>
                  </a:lnTo>
                  <a:close/>
                </a:path>
                <a:path w="1959609" h="786764">
                  <a:moveTo>
                    <a:pt x="576523" y="639796"/>
                  </a:moveTo>
                  <a:lnTo>
                    <a:pt x="575310" y="635507"/>
                  </a:lnTo>
                  <a:lnTo>
                    <a:pt x="575310" y="639937"/>
                  </a:lnTo>
                  <a:lnTo>
                    <a:pt x="576523" y="639796"/>
                  </a:lnTo>
                  <a:close/>
                </a:path>
                <a:path w="1959609" h="786764">
                  <a:moveTo>
                    <a:pt x="838564" y="103010"/>
                  </a:moveTo>
                  <a:lnTo>
                    <a:pt x="609600" y="28955"/>
                  </a:lnTo>
                  <a:lnTo>
                    <a:pt x="576314" y="146563"/>
                  </a:lnTo>
                  <a:lnTo>
                    <a:pt x="580644" y="147065"/>
                  </a:lnTo>
                  <a:lnTo>
                    <a:pt x="580644" y="156617"/>
                  </a:lnTo>
                  <a:lnTo>
                    <a:pt x="583692" y="156971"/>
                  </a:lnTo>
                  <a:lnTo>
                    <a:pt x="611124" y="58466"/>
                  </a:lnTo>
                  <a:lnTo>
                    <a:pt x="611124" y="39623"/>
                  </a:lnTo>
                  <a:lnTo>
                    <a:pt x="617220" y="36575"/>
                  </a:lnTo>
                  <a:lnTo>
                    <a:pt x="617220" y="41595"/>
                  </a:lnTo>
                  <a:lnTo>
                    <a:pt x="836676" y="112552"/>
                  </a:lnTo>
                  <a:lnTo>
                    <a:pt x="836676" y="104393"/>
                  </a:lnTo>
                  <a:lnTo>
                    <a:pt x="838564" y="103010"/>
                  </a:lnTo>
                  <a:close/>
                </a:path>
                <a:path w="1959609" h="786764">
                  <a:moveTo>
                    <a:pt x="580644" y="654354"/>
                  </a:moveTo>
                  <a:lnTo>
                    <a:pt x="580644" y="639317"/>
                  </a:lnTo>
                  <a:lnTo>
                    <a:pt x="576523" y="639796"/>
                  </a:lnTo>
                  <a:lnTo>
                    <a:pt x="580644" y="654354"/>
                  </a:lnTo>
                  <a:close/>
                </a:path>
                <a:path w="1959609" h="786764">
                  <a:moveTo>
                    <a:pt x="617220" y="36575"/>
                  </a:moveTo>
                  <a:lnTo>
                    <a:pt x="611124" y="39623"/>
                  </a:lnTo>
                  <a:lnTo>
                    <a:pt x="615937" y="41180"/>
                  </a:lnTo>
                  <a:lnTo>
                    <a:pt x="617220" y="36575"/>
                  </a:lnTo>
                  <a:close/>
                </a:path>
                <a:path w="1959609" h="786764">
                  <a:moveTo>
                    <a:pt x="615937" y="41180"/>
                  </a:moveTo>
                  <a:lnTo>
                    <a:pt x="611124" y="39623"/>
                  </a:lnTo>
                  <a:lnTo>
                    <a:pt x="611124" y="58466"/>
                  </a:lnTo>
                  <a:lnTo>
                    <a:pt x="615937" y="41180"/>
                  </a:lnTo>
                  <a:close/>
                </a:path>
                <a:path w="1959609" h="786764">
                  <a:moveTo>
                    <a:pt x="617220" y="749807"/>
                  </a:moveTo>
                  <a:lnTo>
                    <a:pt x="615747" y="744518"/>
                  </a:lnTo>
                  <a:lnTo>
                    <a:pt x="611124" y="745997"/>
                  </a:lnTo>
                  <a:lnTo>
                    <a:pt x="617220" y="749807"/>
                  </a:lnTo>
                  <a:close/>
                </a:path>
                <a:path w="1959609" h="786764">
                  <a:moveTo>
                    <a:pt x="617220" y="754226"/>
                  </a:moveTo>
                  <a:lnTo>
                    <a:pt x="617220" y="749807"/>
                  </a:lnTo>
                  <a:lnTo>
                    <a:pt x="611124" y="745997"/>
                  </a:lnTo>
                  <a:lnTo>
                    <a:pt x="611124" y="756178"/>
                  </a:lnTo>
                  <a:lnTo>
                    <a:pt x="617220" y="754226"/>
                  </a:lnTo>
                  <a:close/>
                </a:path>
                <a:path w="1959609" h="786764">
                  <a:moveTo>
                    <a:pt x="979169" y="774261"/>
                  </a:moveTo>
                  <a:lnTo>
                    <a:pt x="839724" y="672845"/>
                  </a:lnTo>
                  <a:lnTo>
                    <a:pt x="615747" y="744518"/>
                  </a:lnTo>
                  <a:lnTo>
                    <a:pt x="617220" y="749807"/>
                  </a:lnTo>
                  <a:lnTo>
                    <a:pt x="617220" y="754226"/>
                  </a:lnTo>
                  <a:lnTo>
                    <a:pt x="836676" y="683971"/>
                  </a:lnTo>
                  <a:lnTo>
                    <a:pt x="836676" y="681989"/>
                  </a:lnTo>
                  <a:lnTo>
                    <a:pt x="840486" y="682751"/>
                  </a:lnTo>
                  <a:lnTo>
                    <a:pt x="840486" y="684781"/>
                  </a:lnTo>
                  <a:lnTo>
                    <a:pt x="976122" y="784150"/>
                  </a:lnTo>
                  <a:lnTo>
                    <a:pt x="976122" y="776477"/>
                  </a:lnTo>
                  <a:lnTo>
                    <a:pt x="979169" y="774261"/>
                  </a:lnTo>
                  <a:close/>
                </a:path>
                <a:path w="1959609" h="786764">
                  <a:moveTo>
                    <a:pt x="617220" y="41595"/>
                  </a:moveTo>
                  <a:lnTo>
                    <a:pt x="617220" y="36575"/>
                  </a:lnTo>
                  <a:lnTo>
                    <a:pt x="615937" y="41180"/>
                  </a:lnTo>
                  <a:lnTo>
                    <a:pt x="617220" y="41595"/>
                  </a:lnTo>
                  <a:close/>
                </a:path>
                <a:path w="1959609" h="786764">
                  <a:moveTo>
                    <a:pt x="840486" y="103631"/>
                  </a:moveTo>
                  <a:lnTo>
                    <a:pt x="838558" y="103014"/>
                  </a:lnTo>
                  <a:lnTo>
                    <a:pt x="836676" y="104393"/>
                  </a:lnTo>
                  <a:lnTo>
                    <a:pt x="840486" y="103631"/>
                  </a:lnTo>
                  <a:close/>
                </a:path>
                <a:path w="1959609" h="786764">
                  <a:moveTo>
                    <a:pt x="840486" y="112983"/>
                  </a:moveTo>
                  <a:lnTo>
                    <a:pt x="840486" y="103631"/>
                  </a:lnTo>
                  <a:lnTo>
                    <a:pt x="836676" y="104393"/>
                  </a:lnTo>
                  <a:lnTo>
                    <a:pt x="836676" y="112552"/>
                  </a:lnTo>
                  <a:lnTo>
                    <a:pt x="839724" y="113537"/>
                  </a:lnTo>
                  <a:lnTo>
                    <a:pt x="840486" y="112983"/>
                  </a:lnTo>
                  <a:close/>
                </a:path>
                <a:path w="1959609" h="786764">
                  <a:moveTo>
                    <a:pt x="840486" y="682751"/>
                  </a:moveTo>
                  <a:lnTo>
                    <a:pt x="836676" y="681989"/>
                  </a:lnTo>
                  <a:lnTo>
                    <a:pt x="838564" y="683367"/>
                  </a:lnTo>
                  <a:lnTo>
                    <a:pt x="840486" y="682751"/>
                  </a:lnTo>
                  <a:close/>
                </a:path>
                <a:path w="1959609" h="786764">
                  <a:moveTo>
                    <a:pt x="838558" y="683369"/>
                  </a:moveTo>
                  <a:lnTo>
                    <a:pt x="836676" y="681989"/>
                  </a:lnTo>
                  <a:lnTo>
                    <a:pt x="836676" y="683971"/>
                  </a:lnTo>
                  <a:lnTo>
                    <a:pt x="838558" y="683369"/>
                  </a:lnTo>
                  <a:close/>
                </a:path>
                <a:path w="1959609" h="786764">
                  <a:moveTo>
                    <a:pt x="840486" y="684781"/>
                  </a:moveTo>
                  <a:lnTo>
                    <a:pt x="840486" y="682751"/>
                  </a:lnTo>
                  <a:lnTo>
                    <a:pt x="838558" y="683369"/>
                  </a:lnTo>
                  <a:lnTo>
                    <a:pt x="840486" y="684781"/>
                  </a:lnTo>
                  <a:close/>
                </a:path>
                <a:path w="1959609" h="786764">
                  <a:moveTo>
                    <a:pt x="1120296" y="102842"/>
                  </a:moveTo>
                  <a:lnTo>
                    <a:pt x="979169" y="0"/>
                  </a:lnTo>
                  <a:lnTo>
                    <a:pt x="838564" y="103010"/>
                  </a:lnTo>
                  <a:lnTo>
                    <a:pt x="840486" y="103631"/>
                  </a:lnTo>
                  <a:lnTo>
                    <a:pt x="840486" y="112983"/>
                  </a:lnTo>
                  <a:lnTo>
                    <a:pt x="976122" y="14339"/>
                  </a:lnTo>
                  <a:lnTo>
                    <a:pt x="976122" y="9905"/>
                  </a:lnTo>
                  <a:lnTo>
                    <a:pt x="982218" y="9905"/>
                  </a:lnTo>
                  <a:lnTo>
                    <a:pt x="982218" y="14339"/>
                  </a:lnTo>
                  <a:lnTo>
                    <a:pt x="1117854" y="112983"/>
                  </a:lnTo>
                  <a:lnTo>
                    <a:pt x="1117854" y="103631"/>
                  </a:lnTo>
                  <a:lnTo>
                    <a:pt x="1120296" y="102842"/>
                  </a:lnTo>
                  <a:close/>
                </a:path>
                <a:path w="1959609" h="786764">
                  <a:moveTo>
                    <a:pt x="982218" y="9905"/>
                  </a:moveTo>
                  <a:lnTo>
                    <a:pt x="976122" y="9905"/>
                  </a:lnTo>
                  <a:lnTo>
                    <a:pt x="979169" y="12122"/>
                  </a:lnTo>
                  <a:lnTo>
                    <a:pt x="982218" y="9905"/>
                  </a:lnTo>
                  <a:close/>
                </a:path>
                <a:path w="1959609" h="786764">
                  <a:moveTo>
                    <a:pt x="979169" y="12122"/>
                  </a:moveTo>
                  <a:lnTo>
                    <a:pt x="976122" y="9905"/>
                  </a:lnTo>
                  <a:lnTo>
                    <a:pt x="976122" y="14339"/>
                  </a:lnTo>
                  <a:lnTo>
                    <a:pt x="979169" y="12122"/>
                  </a:lnTo>
                  <a:close/>
                </a:path>
                <a:path w="1959609" h="786764">
                  <a:moveTo>
                    <a:pt x="982218" y="776477"/>
                  </a:moveTo>
                  <a:lnTo>
                    <a:pt x="979169" y="774261"/>
                  </a:lnTo>
                  <a:lnTo>
                    <a:pt x="976122" y="776477"/>
                  </a:lnTo>
                  <a:lnTo>
                    <a:pt x="982218" y="776477"/>
                  </a:lnTo>
                  <a:close/>
                </a:path>
                <a:path w="1959609" h="786764">
                  <a:moveTo>
                    <a:pt x="982218" y="784162"/>
                  </a:moveTo>
                  <a:lnTo>
                    <a:pt x="982218" y="776477"/>
                  </a:lnTo>
                  <a:lnTo>
                    <a:pt x="976122" y="776477"/>
                  </a:lnTo>
                  <a:lnTo>
                    <a:pt x="976122" y="784150"/>
                  </a:lnTo>
                  <a:lnTo>
                    <a:pt x="979169" y="786383"/>
                  </a:lnTo>
                  <a:lnTo>
                    <a:pt x="982218" y="784162"/>
                  </a:lnTo>
                  <a:close/>
                </a:path>
                <a:path w="1959609" h="786764">
                  <a:moveTo>
                    <a:pt x="982218" y="14339"/>
                  </a:moveTo>
                  <a:lnTo>
                    <a:pt x="982218" y="9905"/>
                  </a:lnTo>
                  <a:lnTo>
                    <a:pt x="979169" y="12122"/>
                  </a:lnTo>
                  <a:lnTo>
                    <a:pt x="982218" y="14339"/>
                  </a:lnTo>
                  <a:close/>
                </a:path>
                <a:path w="1959609" h="786764">
                  <a:moveTo>
                    <a:pt x="1342592" y="744518"/>
                  </a:moveTo>
                  <a:lnTo>
                    <a:pt x="1118616" y="672845"/>
                  </a:lnTo>
                  <a:lnTo>
                    <a:pt x="979169" y="774261"/>
                  </a:lnTo>
                  <a:lnTo>
                    <a:pt x="982218" y="776477"/>
                  </a:lnTo>
                  <a:lnTo>
                    <a:pt x="982218" y="784162"/>
                  </a:lnTo>
                  <a:lnTo>
                    <a:pt x="1117854" y="685321"/>
                  </a:lnTo>
                  <a:lnTo>
                    <a:pt x="1117854" y="682751"/>
                  </a:lnTo>
                  <a:lnTo>
                    <a:pt x="1122426" y="681989"/>
                  </a:lnTo>
                  <a:lnTo>
                    <a:pt x="1122426" y="684215"/>
                  </a:lnTo>
                  <a:lnTo>
                    <a:pt x="1341120" y="754226"/>
                  </a:lnTo>
                  <a:lnTo>
                    <a:pt x="1341120" y="749807"/>
                  </a:lnTo>
                  <a:lnTo>
                    <a:pt x="1342592" y="744518"/>
                  </a:lnTo>
                  <a:close/>
                </a:path>
                <a:path w="1959609" h="786764">
                  <a:moveTo>
                    <a:pt x="1122426" y="104393"/>
                  </a:moveTo>
                  <a:lnTo>
                    <a:pt x="1120296" y="102842"/>
                  </a:lnTo>
                  <a:lnTo>
                    <a:pt x="1117854" y="103631"/>
                  </a:lnTo>
                  <a:lnTo>
                    <a:pt x="1122426" y="104393"/>
                  </a:lnTo>
                  <a:close/>
                </a:path>
                <a:path w="1959609" h="786764">
                  <a:moveTo>
                    <a:pt x="1122426" y="112306"/>
                  </a:moveTo>
                  <a:lnTo>
                    <a:pt x="1122426" y="104393"/>
                  </a:lnTo>
                  <a:lnTo>
                    <a:pt x="1117854" y="103631"/>
                  </a:lnTo>
                  <a:lnTo>
                    <a:pt x="1117854" y="112983"/>
                  </a:lnTo>
                  <a:lnTo>
                    <a:pt x="1118616" y="113537"/>
                  </a:lnTo>
                  <a:lnTo>
                    <a:pt x="1122426" y="112306"/>
                  </a:lnTo>
                  <a:close/>
                </a:path>
                <a:path w="1959609" h="786764">
                  <a:moveTo>
                    <a:pt x="1122426" y="681989"/>
                  </a:moveTo>
                  <a:lnTo>
                    <a:pt x="1117854" y="682751"/>
                  </a:lnTo>
                  <a:lnTo>
                    <a:pt x="1120304" y="683536"/>
                  </a:lnTo>
                  <a:lnTo>
                    <a:pt x="1122426" y="681989"/>
                  </a:lnTo>
                  <a:close/>
                </a:path>
                <a:path w="1959609" h="786764">
                  <a:moveTo>
                    <a:pt x="1120304" y="683536"/>
                  </a:moveTo>
                  <a:lnTo>
                    <a:pt x="1117854" y="682751"/>
                  </a:lnTo>
                  <a:lnTo>
                    <a:pt x="1117854" y="685321"/>
                  </a:lnTo>
                  <a:lnTo>
                    <a:pt x="1120304" y="683536"/>
                  </a:lnTo>
                  <a:close/>
                </a:path>
                <a:path w="1959609" h="786764">
                  <a:moveTo>
                    <a:pt x="1382025" y="146563"/>
                  </a:moveTo>
                  <a:lnTo>
                    <a:pt x="1348740" y="28955"/>
                  </a:lnTo>
                  <a:lnTo>
                    <a:pt x="1120296" y="102842"/>
                  </a:lnTo>
                  <a:lnTo>
                    <a:pt x="1122426" y="104393"/>
                  </a:lnTo>
                  <a:lnTo>
                    <a:pt x="1122426" y="112306"/>
                  </a:lnTo>
                  <a:lnTo>
                    <a:pt x="1341120" y="41595"/>
                  </a:lnTo>
                  <a:lnTo>
                    <a:pt x="1341120" y="36575"/>
                  </a:lnTo>
                  <a:lnTo>
                    <a:pt x="1347216" y="39623"/>
                  </a:lnTo>
                  <a:lnTo>
                    <a:pt x="1347216" y="58466"/>
                  </a:lnTo>
                  <a:lnTo>
                    <a:pt x="1374648" y="156971"/>
                  </a:lnTo>
                  <a:lnTo>
                    <a:pt x="1377696" y="156618"/>
                  </a:lnTo>
                  <a:lnTo>
                    <a:pt x="1377696" y="147065"/>
                  </a:lnTo>
                  <a:lnTo>
                    <a:pt x="1382025" y="146563"/>
                  </a:lnTo>
                  <a:close/>
                </a:path>
                <a:path w="1959609" h="786764">
                  <a:moveTo>
                    <a:pt x="1122426" y="684215"/>
                  </a:moveTo>
                  <a:lnTo>
                    <a:pt x="1122426" y="681989"/>
                  </a:lnTo>
                  <a:lnTo>
                    <a:pt x="1120304" y="683536"/>
                  </a:lnTo>
                  <a:lnTo>
                    <a:pt x="1122426" y="684215"/>
                  </a:lnTo>
                  <a:close/>
                </a:path>
                <a:path w="1959609" h="786764">
                  <a:moveTo>
                    <a:pt x="1347216" y="39623"/>
                  </a:moveTo>
                  <a:lnTo>
                    <a:pt x="1341120" y="36575"/>
                  </a:lnTo>
                  <a:lnTo>
                    <a:pt x="1342402" y="41180"/>
                  </a:lnTo>
                  <a:lnTo>
                    <a:pt x="1347216" y="39623"/>
                  </a:lnTo>
                  <a:close/>
                </a:path>
                <a:path w="1959609" h="786764">
                  <a:moveTo>
                    <a:pt x="1342402" y="41180"/>
                  </a:moveTo>
                  <a:lnTo>
                    <a:pt x="1341120" y="36575"/>
                  </a:lnTo>
                  <a:lnTo>
                    <a:pt x="1341120" y="41595"/>
                  </a:lnTo>
                  <a:lnTo>
                    <a:pt x="1342402" y="41180"/>
                  </a:lnTo>
                  <a:close/>
                </a:path>
                <a:path w="1959609" h="786764">
                  <a:moveTo>
                    <a:pt x="1347216" y="745997"/>
                  </a:moveTo>
                  <a:lnTo>
                    <a:pt x="1342592" y="744518"/>
                  </a:lnTo>
                  <a:lnTo>
                    <a:pt x="1341120" y="749807"/>
                  </a:lnTo>
                  <a:lnTo>
                    <a:pt x="1347216" y="745997"/>
                  </a:lnTo>
                  <a:close/>
                </a:path>
                <a:path w="1959609" h="786764">
                  <a:moveTo>
                    <a:pt x="1347216" y="756178"/>
                  </a:moveTo>
                  <a:lnTo>
                    <a:pt x="1347216" y="745997"/>
                  </a:lnTo>
                  <a:lnTo>
                    <a:pt x="1341120" y="749807"/>
                  </a:lnTo>
                  <a:lnTo>
                    <a:pt x="1341120" y="754226"/>
                  </a:lnTo>
                  <a:lnTo>
                    <a:pt x="1347216" y="756178"/>
                  </a:lnTo>
                  <a:close/>
                </a:path>
                <a:path w="1959609" h="786764">
                  <a:moveTo>
                    <a:pt x="1347216" y="58466"/>
                  </a:moveTo>
                  <a:lnTo>
                    <a:pt x="1347216" y="39623"/>
                  </a:lnTo>
                  <a:lnTo>
                    <a:pt x="1342402" y="41180"/>
                  </a:lnTo>
                  <a:lnTo>
                    <a:pt x="1347216" y="58466"/>
                  </a:lnTo>
                  <a:close/>
                </a:path>
                <a:path w="1959609" h="786764">
                  <a:moveTo>
                    <a:pt x="1657350" y="671784"/>
                  </a:moveTo>
                  <a:lnTo>
                    <a:pt x="1657350" y="662177"/>
                  </a:lnTo>
                  <a:lnTo>
                    <a:pt x="1652777" y="669797"/>
                  </a:lnTo>
                  <a:lnTo>
                    <a:pt x="1646440" y="660913"/>
                  </a:lnTo>
                  <a:lnTo>
                    <a:pt x="1374648" y="629411"/>
                  </a:lnTo>
                  <a:lnTo>
                    <a:pt x="1342592" y="744518"/>
                  </a:lnTo>
                  <a:lnTo>
                    <a:pt x="1347216" y="745997"/>
                  </a:lnTo>
                  <a:lnTo>
                    <a:pt x="1347216" y="756178"/>
                  </a:lnTo>
                  <a:lnTo>
                    <a:pt x="1348740" y="756665"/>
                  </a:lnTo>
                  <a:lnTo>
                    <a:pt x="1377696" y="654354"/>
                  </a:lnTo>
                  <a:lnTo>
                    <a:pt x="1377696" y="639317"/>
                  </a:lnTo>
                  <a:lnTo>
                    <a:pt x="1383030" y="635507"/>
                  </a:lnTo>
                  <a:lnTo>
                    <a:pt x="1383030" y="639937"/>
                  </a:lnTo>
                  <a:lnTo>
                    <a:pt x="1657350" y="671784"/>
                  </a:lnTo>
                  <a:close/>
                </a:path>
                <a:path w="1959609" h="786764">
                  <a:moveTo>
                    <a:pt x="1383030" y="150113"/>
                  </a:moveTo>
                  <a:lnTo>
                    <a:pt x="1382025" y="146563"/>
                  </a:lnTo>
                  <a:lnTo>
                    <a:pt x="1377696" y="147065"/>
                  </a:lnTo>
                  <a:lnTo>
                    <a:pt x="1383030" y="150113"/>
                  </a:lnTo>
                  <a:close/>
                </a:path>
                <a:path w="1959609" h="786764">
                  <a:moveTo>
                    <a:pt x="1383030" y="156000"/>
                  </a:moveTo>
                  <a:lnTo>
                    <a:pt x="1383030" y="150113"/>
                  </a:lnTo>
                  <a:lnTo>
                    <a:pt x="1377696" y="147065"/>
                  </a:lnTo>
                  <a:lnTo>
                    <a:pt x="1377696" y="156618"/>
                  </a:lnTo>
                  <a:lnTo>
                    <a:pt x="1383030" y="156000"/>
                  </a:lnTo>
                  <a:close/>
                </a:path>
                <a:path w="1959609" h="786764">
                  <a:moveTo>
                    <a:pt x="1383030" y="635507"/>
                  </a:moveTo>
                  <a:lnTo>
                    <a:pt x="1377696" y="639317"/>
                  </a:lnTo>
                  <a:lnTo>
                    <a:pt x="1381816" y="639796"/>
                  </a:lnTo>
                  <a:lnTo>
                    <a:pt x="1383030" y="635507"/>
                  </a:lnTo>
                  <a:close/>
                </a:path>
                <a:path w="1959609" h="786764">
                  <a:moveTo>
                    <a:pt x="1381816" y="639796"/>
                  </a:moveTo>
                  <a:lnTo>
                    <a:pt x="1377696" y="639317"/>
                  </a:lnTo>
                  <a:lnTo>
                    <a:pt x="1377696" y="654354"/>
                  </a:lnTo>
                  <a:lnTo>
                    <a:pt x="1381816" y="639796"/>
                  </a:lnTo>
                  <a:close/>
                </a:path>
                <a:path w="1959609" h="786764">
                  <a:moveTo>
                    <a:pt x="1383030" y="639937"/>
                  </a:moveTo>
                  <a:lnTo>
                    <a:pt x="1383030" y="635507"/>
                  </a:lnTo>
                  <a:lnTo>
                    <a:pt x="1381816" y="639796"/>
                  </a:lnTo>
                  <a:lnTo>
                    <a:pt x="1383030" y="639937"/>
                  </a:lnTo>
                  <a:close/>
                </a:path>
                <a:path w="1959609" h="786764">
                  <a:moveTo>
                    <a:pt x="1666494" y="113537"/>
                  </a:moveTo>
                  <a:lnTo>
                    <a:pt x="1382025" y="146563"/>
                  </a:lnTo>
                  <a:lnTo>
                    <a:pt x="1383030" y="150113"/>
                  </a:lnTo>
                  <a:lnTo>
                    <a:pt x="1383030" y="156000"/>
                  </a:lnTo>
                  <a:lnTo>
                    <a:pt x="1646440" y="125470"/>
                  </a:lnTo>
                  <a:lnTo>
                    <a:pt x="1652777" y="116585"/>
                  </a:lnTo>
                  <a:lnTo>
                    <a:pt x="1657350" y="124205"/>
                  </a:lnTo>
                  <a:lnTo>
                    <a:pt x="1657350" y="126404"/>
                  </a:lnTo>
                  <a:lnTo>
                    <a:pt x="1666494" y="113537"/>
                  </a:lnTo>
                  <a:close/>
                </a:path>
                <a:path w="1959609" h="786764">
                  <a:moveTo>
                    <a:pt x="1657350" y="126404"/>
                  </a:moveTo>
                  <a:lnTo>
                    <a:pt x="1657350" y="124205"/>
                  </a:lnTo>
                  <a:lnTo>
                    <a:pt x="1646440" y="125470"/>
                  </a:lnTo>
                  <a:lnTo>
                    <a:pt x="1567434" y="236219"/>
                  </a:lnTo>
                  <a:lnTo>
                    <a:pt x="1576578" y="236643"/>
                  </a:lnTo>
                  <a:lnTo>
                    <a:pt x="1576578" y="227075"/>
                  </a:lnTo>
                  <a:lnTo>
                    <a:pt x="1585518" y="227477"/>
                  </a:lnTo>
                  <a:lnTo>
                    <a:pt x="1657350" y="126404"/>
                  </a:lnTo>
                  <a:close/>
                </a:path>
                <a:path w="1959609" h="786764">
                  <a:moveTo>
                    <a:pt x="1863852" y="545696"/>
                  </a:moveTo>
                  <a:lnTo>
                    <a:pt x="1863852" y="536447"/>
                  </a:lnTo>
                  <a:lnTo>
                    <a:pt x="1862327" y="545591"/>
                  </a:lnTo>
                  <a:lnTo>
                    <a:pt x="1845896" y="537278"/>
                  </a:lnTo>
                  <a:lnTo>
                    <a:pt x="1567434" y="550163"/>
                  </a:lnTo>
                  <a:lnTo>
                    <a:pt x="1576578" y="562981"/>
                  </a:lnTo>
                  <a:lnTo>
                    <a:pt x="1576578" y="559307"/>
                  </a:lnTo>
                  <a:lnTo>
                    <a:pt x="1580388" y="551687"/>
                  </a:lnTo>
                  <a:lnTo>
                    <a:pt x="1585502" y="558885"/>
                  </a:lnTo>
                  <a:lnTo>
                    <a:pt x="1863852" y="545696"/>
                  </a:lnTo>
                  <a:close/>
                </a:path>
                <a:path w="1959609" h="786764">
                  <a:moveTo>
                    <a:pt x="1585518" y="227477"/>
                  </a:moveTo>
                  <a:lnTo>
                    <a:pt x="1576578" y="227075"/>
                  </a:lnTo>
                  <a:lnTo>
                    <a:pt x="1580388" y="234695"/>
                  </a:lnTo>
                  <a:lnTo>
                    <a:pt x="1585518" y="227477"/>
                  </a:lnTo>
                  <a:close/>
                </a:path>
                <a:path w="1959609" h="786764">
                  <a:moveTo>
                    <a:pt x="1882139" y="240791"/>
                  </a:moveTo>
                  <a:lnTo>
                    <a:pt x="1585518" y="227477"/>
                  </a:lnTo>
                  <a:lnTo>
                    <a:pt x="1580388" y="234695"/>
                  </a:lnTo>
                  <a:lnTo>
                    <a:pt x="1576578" y="227075"/>
                  </a:lnTo>
                  <a:lnTo>
                    <a:pt x="1576578" y="236643"/>
                  </a:lnTo>
                  <a:lnTo>
                    <a:pt x="1845896" y="249105"/>
                  </a:lnTo>
                  <a:lnTo>
                    <a:pt x="1862327" y="240791"/>
                  </a:lnTo>
                  <a:lnTo>
                    <a:pt x="1863852" y="249935"/>
                  </a:lnTo>
                  <a:lnTo>
                    <a:pt x="1863852" y="250113"/>
                  </a:lnTo>
                  <a:lnTo>
                    <a:pt x="1882139" y="240791"/>
                  </a:lnTo>
                  <a:close/>
                </a:path>
                <a:path w="1959609" h="786764">
                  <a:moveTo>
                    <a:pt x="1585502" y="558885"/>
                  </a:moveTo>
                  <a:lnTo>
                    <a:pt x="1580388" y="551687"/>
                  </a:lnTo>
                  <a:lnTo>
                    <a:pt x="1576578" y="559307"/>
                  </a:lnTo>
                  <a:lnTo>
                    <a:pt x="1585502" y="558885"/>
                  </a:lnTo>
                  <a:close/>
                </a:path>
                <a:path w="1959609" h="786764">
                  <a:moveTo>
                    <a:pt x="1666494" y="672845"/>
                  </a:moveTo>
                  <a:lnTo>
                    <a:pt x="1585502" y="558885"/>
                  </a:lnTo>
                  <a:lnTo>
                    <a:pt x="1576578" y="559307"/>
                  </a:lnTo>
                  <a:lnTo>
                    <a:pt x="1576578" y="562981"/>
                  </a:lnTo>
                  <a:lnTo>
                    <a:pt x="1646440" y="660913"/>
                  </a:lnTo>
                  <a:lnTo>
                    <a:pt x="1657350" y="662177"/>
                  </a:lnTo>
                  <a:lnTo>
                    <a:pt x="1657350" y="671784"/>
                  </a:lnTo>
                  <a:lnTo>
                    <a:pt x="1666494" y="672845"/>
                  </a:lnTo>
                  <a:close/>
                </a:path>
                <a:path w="1959609" h="786764">
                  <a:moveTo>
                    <a:pt x="1657350" y="124205"/>
                  </a:moveTo>
                  <a:lnTo>
                    <a:pt x="1652777" y="116585"/>
                  </a:lnTo>
                  <a:lnTo>
                    <a:pt x="1646440" y="125470"/>
                  </a:lnTo>
                  <a:lnTo>
                    <a:pt x="1657350" y="124205"/>
                  </a:lnTo>
                  <a:close/>
                </a:path>
                <a:path w="1959609" h="786764">
                  <a:moveTo>
                    <a:pt x="1657350" y="662177"/>
                  </a:moveTo>
                  <a:lnTo>
                    <a:pt x="1646440" y="660913"/>
                  </a:lnTo>
                  <a:lnTo>
                    <a:pt x="1652777" y="669797"/>
                  </a:lnTo>
                  <a:lnTo>
                    <a:pt x="1657350" y="662177"/>
                  </a:lnTo>
                  <a:close/>
                </a:path>
                <a:path w="1959609" h="786764">
                  <a:moveTo>
                    <a:pt x="1863852" y="250113"/>
                  </a:moveTo>
                  <a:lnTo>
                    <a:pt x="1863852" y="249935"/>
                  </a:lnTo>
                  <a:lnTo>
                    <a:pt x="1845896" y="249105"/>
                  </a:lnTo>
                  <a:lnTo>
                    <a:pt x="1669542" y="338327"/>
                  </a:lnTo>
                  <a:lnTo>
                    <a:pt x="1684782" y="341724"/>
                  </a:lnTo>
                  <a:lnTo>
                    <a:pt x="1684782" y="331469"/>
                  </a:lnTo>
                  <a:lnTo>
                    <a:pt x="1698284" y="334508"/>
                  </a:lnTo>
                  <a:lnTo>
                    <a:pt x="1863852" y="250113"/>
                  </a:lnTo>
                  <a:close/>
                </a:path>
                <a:path w="1959609" h="786764">
                  <a:moveTo>
                    <a:pt x="1936242" y="398271"/>
                  </a:moveTo>
                  <a:lnTo>
                    <a:pt x="1936242" y="397763"/>
                  </a:lnTo>
                  <a:lnTo>
                    <a:pt x="1915726" y="393191"/>
                  </a:lnTo>
                  <a:lnTo>
                    <a:pt x="1669542" y="448055"/>
                  </a:lnTo>
                  <a:lnTo>
                    <a:pt x="1684782" y="455766"/>
                  </a:lnTo>
                  <a:lnTo>
                    <a:pt x="1684782" y="454151"/>
                  </a:lnTo>
                  <a:lnTo>
                    <a:pt x="1686306" y="445769"/>
                  </a:lnTo>
                  <a:lnTo>
                    <a:pt x="1697353" y="451358"/>
                  </a:lnTo>
                  <a:lnTo>
                    <a:pt x="1936242" y="398271"/>
                  </a:lnTo>
                  <a:close/>
                </a:path>
                <a:path w="1959609" h="786764">
                  <a:moveTo>
                    <a:pt x="1698284" y="334508"/>
                  </a:moveTo>
                  <a:lnTo>
                    <a:pt x="1684782" y="331469"/>
                  </a:lnTo>
                  <a:lnTo>
                    <a:pt x="1686306" y="340613"/>
                  </a:lnTo>
                  <a:lnTo>
                    <a:pt x="1698284" y="334508"/>
                  </a:lnTo>
                  <a:close/>
                </a:path>
                <a:path w="1959609" h="786764">
                  <a:moveTo>
                    <a:pt x="1959102" y="393191"/>
                  </a:moveTo>
                  <a:lnTo>
                    <a:pt x="1698284" y="334508"/>
                  </a:lnTo>
                  <a:lnTo>
                    <a:pt x="1686306" y="340613"/>
                  </a:lnTo>
                  <a:lnTo>
                    <a:pt x="1684782" y="331469"/>
                  </a:lnTo>
                  <a:lnTo>
                    <a:pt x="1684782" y="341724"/>
                  </a:lnTo>
                  <a:lnTo>
                    <a:pt x="1915726" y="393191"/>
                  </a:lnTo>
                  <a:lnTo>
                    <a:pt x="1936242" y="388619"/>
                  </a:lnTo>
                  <a:lnTo>
                    <a:pt x="1936242" y="398271"/>
                  </a:lnTo>
                  <a:lnTo>
                    <a:pt x="1959102" y="393191"/>
                  </a:lnTo>
                  <a:close/>
                </a:path>
                <a:path w="1959609" h="786764">
                  <a:moveTo>
                    <a:pt x="1697353" y="451358"/>
                  </a:moveTo>
                  <a:lnTo>
                    <a:pt x="1686306" y="445769"/>
                  </a:lnTo>
                  <a:lnTo>
                    <a:pt x="1684782" y="454151"/>
                  </a:lnTo>
                  <a:lnTo>
                    <a:pt x="1697353" y="451358"/>
                  </a:lnTo>
                  <a:close/>
                </a:path>
                <a:path w="1959609" h="786764">
                  <a:moveTo>
                    <a:pt x="1882139" y="544829"/>
                  </a:moveTo>
                  <a:lnTo>
                    <a:pt x="1697353" y="451358"/>
                  </a:lnTo>
                  <a:lnTo>
                    <a:pt x="1684782" y="454151"/>
                  </a:lnTo>
                  <a:lnTo>
                    <a:pt x="1684782" y="455766"/>
                  </a:lnTo>
                  <a:lnTo>
                    <a:pt x="1845896" y="537278"/>
                  </a:lnTo>
                  <a:lnTo>
                    <a:pt x="1863852" y="536447"/>
                  </a:lnTo>
                  <a:lnTo>
                    <a:pt x="1863852" y="545696"/>
                  </a:lnTo>
                  <a:lnTo>
                    <a:pt x="1882139" y="544829"/>
                  </a:lnTo>
                  <a:close/>
                </a:path>
                <a:path w="1959609" h="786764">
                  <a:moveTo>
                    <a:pt x="1863852" y="249935"/>
                  </a:moveTo>
                  <a:lnTo>
                    <a:pt x="1862327" y="240791"/>
                  </a:lnTo>
                  <a:lnTo>
                    <a:pt x="1845896" y="249105"/>
                  </a:lnTo>
                  <a:lnTo>
                    <a:pt x="1863852" y="249935"/>
                  </a:lnTo>
                  <a:close/>
                </a:path>
                <a:path w="1959609" h="786764">
                  <a:moveTo>
                    <a:pt x="1863852" y="536447"/>
                  </a:moveTo>
                  <a:lnTo>
                    <a:pt x="1845896" y="537278"/>
                  </a:lnTo>
                  <a:lnTo>
                    <a:pt x="1862327" y="545591"/>
                  </a:lnTo>
                  <a:lnTo>
                    <a:pt x="1863852" y="536447"/>
                  </a:lnTo>
                  <a:close/>
                </a:path>
                <a:path w="1959609" h="786764">
                  <a:moveTo>
                    <a:pt x="1936242" y="397763"/>
                  </a:moveTo>
                  <a:lnTo>
                    <a:pt x="1936242" y="388619"/>
                  </a:lnTo>
                  <a:lnTo>
                    <a:pt x="1915726" y="393191"/>
                  </a:lnTo>
                  <a:lnTo>
                    <a:pt x="1936242" y="397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689354" y="3128010"/>
            <a:ext cx="1854200" cy="1111250"/>
            <a:chOff x="1689354" y="3128010"/>
            <a:chExt cx="1854200" cy="1111250"/>
          </a:xfrm>
        </p:grpSpPr>
        <p:sp>
          <p:nvSpPr>
            <p:cNvPr id="11" name="object 11"/>
            <p:cNvSpPr/>
            <p:nvPr/>
          </p:nvSpPr>
          <p:spPr>
            <a:xfrm>
              <a:off x="1703832" y="3141726"/>
              <a:ext cx="1828800" cy="1083310"/>
            </a:xfrm>
            <a:custGeom>
              <a:avLst/>
              <a:gdLst/>
              <a:ahLst/>
              <a:cxnLst/>
              <a:rect l="l" t="t" r="r" b="b"/>
              <a:pathLst>
                <a:path w="1828800" h="1083310">
                  <a:moveTo>
                    <a:pt x="1828800" y="541782"/>
                  </a:moveTo>
                  <a:lnTo>
                    <a:pt x="1821103" y="471102"/>
                  </a:lnTo>
                  <a:lnTo>
                    <a:pt x="1798656" y="403185"/>
                  </a:lnTo>
                  <a:lnTo>
                    <a:pt x="1762420" y="338601"/>
                  </a:lnTo>
                  <a:lnTo>
                    <a:pt x="1739432" y="307737"/>
                  </a:lnTo>
                  <a:lnTo>
                    <a:pt x="1713357" y="277918"/>
                  </a:lnTo>
                  <a:lnTo>
                    <a:pt x="1684317" y="249217"/>
                  </a:lnTo>
                  <a:lnTo>
                    <a:pt x="1652430" y="221705"/>
                  </a:lnTo>
                  <a:lnTo>
                    <a:pt x="1617818" y="195452"/>
                  </a:lnTo>
                  <a:lnTo>
                    <a:pt x="1580600" y="170530"/>
                  </a:lnTo>
                  <a:lnTo>
                    <a:pt x="1540897" y="147010"/>
                  </a:lnTo>
                  <a:lnTo>
                    <a:pt x="1498830" y="124963"/>
                  </a:lnTo>
                  <a:lnTo>
                    <a:pt x="1454517" y="104461"/>
                  </a:lnTo>
                  <a:lnTo>
                    <a:pt x="1408081" y="85573"/>
                  </a:lnTo>
                  <a:lnTo>
                    <a:pt x="1359640" y="68371"/>
                  </a:lnTo>
                  <a:lnTo>
                    <a:pt x="1309316" y="52927"/>
                  </a:lnTo>
                  <a:lnTo>
                    <a:pt x="1257228" y="39312"/>
                  </a:lnTo>
                  <a:lnTo>
                    <a:pt x="1203496" y="27596"/>
                  </a:lnTo>
                  <a:lnTo>
                    <a:pt x="1148242" y="17851"/>
                  </a:lnTo>
                  <a:lnTo>
                    <a:pt x="1091585" y="10148"/>
                  </a:lnTo>
                  <a:lnTo>
                    <a:pt x="1033645" y="4557"/>
                  </a:lnTo>
                  <a:lnTo>
                    <a:pt x="974543" y="1151"/>
                  </a:lnTo>
                  <a:lnTo>
                    <a:pt x="914400" y="0"/>
                  </a:lnTo>
                  <a:lnTo>
                    <a:pt x="854256" y="1151"/>
                  </a:lnTo>
                  <a:lnTo>
                    <a:pt x="795154" y="4557"/>
                  </a:lnTo>
                  <a:lnTo>
                    <a:pt x="737214" y="10148"/>
                  </a:lnTo>
                  <a:lnTo>
                    <a:pt x="680557" y="17851"/>
                  </a:lnTo>
                  <a:lnTo>
                    <a:pt x="625303" y="27596"/>
                  </a:lnTo>
                  <a:lnTo>
                    <a:pt x="571571" y="39312"/>
                  </a:lnTo>
                  <a:lnTo>
                    <a:pt x="519483" y="52927"/>
                  </a:lnTo>
                  <a:lnTo>
                    <a:pt x="469159" y="68371"/>
                  </a:lnTo>
                  <a:lnTo>
                    <a:pt x="420718" y="85573"/>
                  </a:lnTo>
                  <a:lnTo>
                    <a:pt x="374282" y="104461"/>
                  </a:lnTo>
                  <a:lnTo>
                    <a:pt x="329969" y="124963"/>
                  </a:lnTo>
                  <a:lnTo>
                    <a:pt x="287902" y="147010"/>
                  </a:lnTo>
                  <a:lnTo>
                    <a:pt x="248199" y="170530"/>
                  </a:lnTo>
                  <a:lnTo>
                    <a:pt x="210981" y="195452"/>
                  </a:lnTo>
                  <a:lnTo>
                    <a:pt x="176369" y="221705"/>
                  </a:lnTo>
                  <a:lnTo>
                    <a:pt x="144482" y="249217"/>
                  </a:lnTo>
                  <a:lnTo>
                    <a:pt x="115442" y="277918"/>
                  </a:lnTo>
                  <a:lnTo>
                    <a:pt x="89367" y="307737"/>
                  </a:lnTo>
                  <a:lnTo>
                    <a:pt x="66379" y="338601"/>
                  </a:lnTo>
                  <a:lnTo>
                    <a:pt x="30143" y="403185"/>
                  </a:lnTo>
                  <a:lnTo>
                    <a:pt x="7696" y="471102"/>
                  </a:lnTo>
                  <a:lnTo>
                    <a:pt x="0" y="541782"/>
                  </a:lnTo>
                  <a:lnTo>
                    <a:pt x="1944" y="577343"/>
                  </a:lnTo>
                  <a:lnTo>
                    <a:pt x="17136" y="646558"/>
                  </a:lnTo>
                  <a:lnTo>
                    <a:pt x="46597" y="712750"/>
                  </a:lnTo>
                  <a:lnTo>
                    <a:pt x="89367" y="775349"/>
                  </a:lnTo>
                  <a:lnTo>
                    <a:pt x="115442" y="805122"/>
                  </a:lnTo>
                  <a:lnTo>
                    <a:pt x="144482" y="833784"/>
                  </a:lnTo>
                  <a:lnTo>
                    <a:pt x="176369" y="861261"/>
                  </a:lnTo>
                  <a:lnTo>
                    <a:pt x="210981" y="887483"/>
                  </a:lnTo>
                  <a:lnTo>
                    <a:pt x="248199" y="912378"/>
                  </a:lnTo>
                  <a:lnTo>
                    <a:pt x="287902" y="935875"/>
                  </a:lnTo>
                  <a:lnTo>
                    <a:pt x="329969" y="957902"/>
                  </a:lnTo>
                  <a:lnTo>
                    <a:pt x="374282" y="978389"/>
                  </a:lnTo>
                  <a:lnTo>
                    <a:pt x="420718" y="997264"/>
                  </a:lnTo>
                  <a:lnTo>
                    <a:pt x="469159" y="1014455"/>
                  </a:lnTo>
                  <a:lnTo>
                    <a:pt x="519483" y="1029890"/>
                  </a:lnTo>
                  <a:lnTo>
                    <a:pt x="571571" y="1043500"/>
                  </a:lnTo>
                  <a:lnTo>
                    <a:pt x="625303" y="1055211"/>
                  </a:lnTo>
                  <a:lnTo>
                    <a:pt x="680557" y="1064953"/>
                  </a:lnTo>
                  <a:lnTo>
                    <a:pt x="737214" y="1072655"/>
                  </a:lnTo>
                  <a:lnTo>
                    <a:pt x="795154" y="1078244"/>
                  </a:lnTo>
                  <a:lnTo>
                    <a:pt x="854256" y="1081650"/>
                  </a:lnTo>
                  <a:lnTo>
                    <a:pt x="914400" y="1082802"/>
                  </a:lnTo>
                  <a:lnTo>
                    <a:pt x="974543" y="1081650"/>
                  </a:lnTo>
                  <a:lnTo>
                    <a:pt x="1033645" y="1078244"/>
                  </a:lnTo>
                  <a:lnTo>
                    <a:pt x="1091585" y="1072655"/>
                  </a:lnTo>
                  <a:lnTo>
                    <a:pt x="1148242" y="1064953"/>
                  </a:lnTo>
                  <a:lnTo>
                    <a:pt x="1203496" y="1055211"/>
                  </a:lnTo>
                  <a:lnTo>
                    <a:pt x="1257228" y="1043500"/>
                  </a:lnTo>
                  <a:lnTo>
                    <a:pt x="1309316" y="1029890"/>
                  </a:lnTo>
                  <a:lnTo>
                    <a:pt x="1359640" y="1014455"/>
                  </a:lnTo>
                  <a:lnTo>
                    <a:pt x="1408081" y="997264"/>
                  </a:lnTo>
                  <a:lnTo>
                    <a:pt x="1454517" y="978389"/>
                  </a:lnTo>
                  <a:lnTo>
                    <a:pt x="1498830" y="957902"/>
                  </a:lnTo>
                  <a:lnTo>
                    <a:pt x="1540897" y="935875"/>
                  </a:lnTo>
                  <a:lnTo>
                    <a:pt x="1580600" y="912378"/>
                  </a:lnTo>
                  <a:lnTo>
                    <a:pt x="1617818" y="887483"/>
                  </a:lnTo>
                  <a:lnTo>
                    <a:pt x="1652430" y="861261"/>
                  </a:lnTo>
                  <a:lnTo>
                    <a:pt x="1684317" y="833784"/>
                  </a:lnTo>
                  <a:lnTo>
                    <a:pt x="1713357" y="805122"/>
                  </a:lnTo>
                  <a:lnTo>
                    <a:pt x="1739432" y="775349"/>
                  </a:lnTo>
                  <a:lnTo>
                    <a:pt x="1762420" y="744534"/>
                  </a:lnTo>
                  <a:lnTo>
                    <a:pt x="1798656" y="680067"/>
                  </a:lnTo>
                  <a:lnTo>
                    <a:pt x="1821103" y="612293"/>
                  </a:lnTo>
                  <a:lnTo>
                    <a:pt x="1828800" y="541782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9354" y="3128010"/>
              <a:ext cx="1854200" cy="1111250"/>
            </a:xfrm>
            <a:custGeom>
              <a:avLst/>
              <a:gdLst/>
              <a:ahLst/>
              <a:cxnLst/>
              <a:rect l="l" t="t" r="r" b="b"/>
              <a:pathLst>
                <a:path w="1854200" h="1111250">
                  <a:moveTo>
                    <a:pt x="1841500" y="640842"/>
                  </a:moveTo>
                  <a:lnTo>
                    <a:pt x="1841500" y="468630"/>
                  </a:lnTo>
                  <a:lnTo>
                    <a:pt x="1816100" y="413766"/>
                  </a:lnTo>
                  <a:lnTo>
                    <a:pt x="1803400" y="387096"/>
                  </a:lnTo>
                  <a:lnTo>
                    <a:pt x="1790700" y="361188"/>
                  </a:lnTo>
                  <a:lnTo>
                    <a:pt x="1778000" y="336042"/>
                  </a:lnTo>
                  <a:lnTo>
                    <a:pt x="1752600" y="311658"/>
                  </a:lnTo>
                  <a:lnTo>
                    <a:pt x="1739900" y="287274"/>
                  </a:lnTo>
                  <a:lnTo>
                    <a:pt x="1689100" y="241554"/>
                  </a:lnTo>
                  <a:lnTo>
                    <a:pt x="1638300" y="198882"/>
                  </a:lnTo>
                  <a:lnTo>
                    <a:pt x="1612900" y="179070"/>
                  </a:lnTo>
                  <a:lnTo>
                    <a:pt x="1574800" y="160020"/>
                  </a:lnTo>
                  <a:lnTo>
                    <a:pt x="1549400" y="141732"/>
                  </a:lnTo>
                  <a:lnTo>
                    <a:pt x="1473200" y="108204"/>
                  </a:lnTo>
                  <a:lnTo>
                    <a:pt x="1435100" y="92964"/>
                  </a:lnTo>
                  <a:lnTo>
                    <a:pt x="1358900" y="65532"/>
                  </a:lnTo>
                  <a:lnTo>
                    <a:pt x="1320800" y="53340"/>
                  </a:lnTo>
                  <a:lnTo>
                    <a:pt x="1282700" y="42672"/>
                  </a:lnTo>
                  <a:lnTo>
                    <a:pt x="1244600" y="32766"/>
                  </a:lnTo>
                  <a:lnTo>
                    <a:pt x="1193800" y="24384"/>
                  </a:lnTo>
                  <a:lnTo>
                    <a:pt x="1155700" y="16764"/>
                  </a:lnTo>
                  <a:lnTo>
                    <a:pt x="1066800" y="6096"/>
                  </a:lnTo>
                  <a:lnTo>
                    <a:pt x="1016000" y="2286"/>
                  </a:lnTo>
                  <a:lnTo>
                    <a:pt x="965200" y="762"/>
                  </a:lnTo>
                  <a:lnTo>
                    <a:pt x="927100" y="0"/>
                  </a:lnTo>
                  <a:lnTo>
                    <a:pt x="876300" y="762"/>
                  </a:lnTo>
                  <a:lnTo>
                    <a:pt x="825500" y="2286"/>
                  </a:lnTo>
                  <a:lnTo>
                    <a:pt x="787400" y="6096"/>
                  </a:lnTo>
                  <a:lnTo>
                    <a:pt x="736600" y="10668"/>
                  </a:lnTo>
                  <a:lnTo>
                    <a:pt x="685800" y="16764"/>
                  </a:lnTo>
                  <a:lnTo>
                    <a:pt x="647700" y="24384"/>
                  </a:lnTo>
                  <a:lnTo>
                    <a:pt x="609600" y="32766"/>
                  </a:lnTo>
                  <a:lnTo>
                    <a:pt x="558800" y="42672"/>
                  </a:lnTo>
                  <a:lnTo>
                    <a:pt x="482600" y="65532"/>
                  </a:lnTo>
                  <a:lnTo>
                    <a:pt x="406399" y="92964"/>
                  </a:lnTo>
                  <a:lnTo>
                    <a:pt x="330199" y="124968"/>
                  </a:lnTo>
                  <a:lnTo>
                    <a:pt x="304799" y="142494"/>
                  </a:lnTo>
                  <a:lnTo>
                    <a:pt x="266699" y="160782"/>
                  </a:lnTo>
                  <a:lnTo>
                    <a:pt x="241299" y="179832"/>
                  </a:lnTo>
                  <a:lnTo>
                    <a:pt x="203199" y="199644"/>
                  </a:lnTo>
                  <a:lnTo>
                    <a:pt x="177799" y="220218"/>
                  </a:lnTo>
                  <a:lnTo>
                    <a:pt x="126999" y="264414"/>
                  </a:lnTo>
                  <a:lnTo>
                    <a:pt x="114299" y="288036"/>
                  </a:lnTo>
                  <a:lnTo>
                    <a:pt x="88899" y="311658"/>
                  </a:lnTo>
                  <a:lnTo>
                    <a:pt x="50799" y="361950"/>
                  </a:lnTo>
                  <a:lnTo>
                    <a:pt x="25399" y="414528"/>
                  </a:lnTo>
                  <a:lnTo>
                    <a:pt x="0" y="470154"/>
                  </a:lnTo>
                  <a:lnTo>
                    <a:pt x="0" y="641604"/>
                  </a:lnTo>
                  <a:lnTo>
                    <a:pt x="12700" y="669798"/>
                  </a:lnTo>
                  <a:lnTo>
                    <a:pt x="25400" y="696468"/>
                  </a:lnTo>
                  <a:lnTo>
                    <a:pt x="25399" y="502158"/>
                  </a:lnTo>
                  <a:lnTo>
                    <a:pt x="38099" y="476250"/>
                  </a:lnTo>
                  <a:lnTo>
                    <a:pt x="38099" y="450342"/>
                  </a:lnTo>
                  <a:lnTo>
                    <a:pt x="50799" y="425196"/>
                  </a:lnTo>
                  <a:lnTo>
                    <a:pt x="76199" y="376428"/>
                  </a:lnTo>
                  <a:lnTo>
                    <a:pt x="88899" y="352806"/>
                  </a:lnTo>
                  <a:lnTo>
                    <a:pt x="114299" y="329184"/>
                  </a:lnTo>
                  <a:lnTo>
                    <a:pt x="126999" y="306324"/>
                  </a:lnTo>
                  <a:lnTo>
                    <a:pt x="152399" y="284988"/>
                  </a:lnTo>
                  <a:lnTo>
                    <a:pt x="177799" y="262890"/>
                  </a:lnTo>
                  <a:lnTo>
                    <a:pt x="203199" y="242316"/>
                  </a:lnTo>
                  <a:lnTo>
                    <a:pt x="228600" y="222504"/>
                  </a:lnTo>
                  <a:lnTo>
                    <a:pt x="279399" y="184404"/>
                  </a:lnTo>
                  <a:lnTo>
                    <a:pt x="317499" y="166878"/>
                  </a:lnTo>
                  <a:lnTo>
                    <a:pt x="342899" y="150114"/>
                  </a:lnTo>
                  <a:lnTo>
                    <a:pt x="419100" y="119634"/>
                  </a:lnTo>
                  <a:lnTo>
                    <a:pt x="457200" y="105918"/>
                  </a:lnTo>
                  <a:lnTo>
                    <a:pt x="495300" y="92964"/>
                  </a:lnTo>
                  <a:lnTo>
                    <a:pt x="533400" y="80772"/>
                  </a:lnTo>
                  <a:lnTo>
                    <a:pt x="571500" y="70104"/>
                  </a:lnTo>
                  <a:lnTo>
                    <a:pt x="609600" y="60960"/>
                  </a:lnTo>
                  <a:lnTo>
                    <a:pt x="647700" y="52578"/>
                  </a:lnTo>
                  <a:lnTo>
                    <a:pt x="698500" y="44958"/>
                  </a:lnTo>
                  <a:lnTo>
                    <a:pt x="736600" y="38862"/>
                  </a:lnTo>
                  <a:lnTo>
                    <a:pt x="787400" y="34290"/>
                  </a:lnTo>
                  <a:lnTo>
                    <a:pt x="825500" y="31242"/>
                  </a:lnTo>
                  <a:lnTo>
                    <a:pt x="876300" y="28956"/>
                  </a:lnTo>
                  <a:lnTo>
                    <a:pt x="927100" y="28194"/>
                  </a:lnTo>
                  <a:lnTo>
                    <a:pt x="965200" y="28956"/>
                  </a:lnTo>
                  <a:lnTo>
                    <a:pt x="1016000" y="31242"/>
                  </a:lnTo>
                  <a:lnTo>
                    <a:pt x="1066800" y="34290"/>
                  </a:lnTo>
                  <a:lnTo>
                    <a:pt x="1104900" y="38862"/>
                  </a:lnTo>
                  <a:lnTo>
                    <a:pt x="1143000" y="44958"/>
                  </a:lnTo>
                  <a:lnTo>
                    <a:pt x="1193800" y="52578"/>
                  </a:lnTo>
                  <a:lnTo>
                    <a:pt x="1231900" y="60960"/>
                  </a:lnTo>
                  <a:lnTo>
                    <a:pt x="1270000" y="70104"/>
                  </a:lnTo>
                  <a:lnTo>
                    <a:pt x="1358900" y="92964"/>
                  </a:lnTo>
                  <a:lnTo>
                    <a:pt x="1397000" y="105918"/>
                  </a:lnTo>
                  <a:lnTo>
                    <a:pt x="1422400" y="119634"/>
                  </a:lnTo>
                  <a:lnTo>
                    <a:pt x="1460500" y="134874"/>
                  </a:lnTo>
                  <a:lnTo>
                    <a:pt x="1498600" y="150876"/>
                  </a:lnTo>
                  <a:lnTo>
                    <a:pt x="1536700" y="167640"/>
                  </a:lnTo>
                  <a:lnTo>
                    <a:pt x="1562100" y="185166"/>
                  </a:lnTo>
                  <a:lnTo>
                    <a:pt x="1587500" y="203454"/>
                  </a:lnTo>
                  <a:lnTo>
                    <a:pt x="1625600" y="222504"/>
                  </a:lnTo>
                  <a:lnTo>
                    <a:pt x="1676400" y="263652"/>
                  </a:lnTo>
                  <a:lnTo>
                    <a:pt x="1689100" y="284988"/>
                  </a:lnTo>
                  <a:lnTo>
                    <a:pt x="1714500" y="307086"/>
                  </a:lnTo>
                  <a:lnTo>
                    <a:pt x="1765300" y="377190"/>
                  </a:lnTo>
                  <a:lnTo>
                    <a:pt x="1790700" y="425958"/>
                  </a:lnTo>
                  <a:lnTo>
                    <a:pt x="1816100" y="477012"/>
                  </a:lnTo>
                  <a:lnTo>
                    <a:pt x="1816100" y="529590"/>
                  </a:lnTo>
                  <a:lnTo>
                    <a:pt x="1828800" y="556260"/>
                  </a:lnTo>
                  <a:lnTo>
                    <a:pt x="1828800" y="668274"/>
                  </a:lnTo>
                  <a:lnTo>
                    <a:pt x="1841500" y="640842"/>
                  </a:lnTo>
                  <a:close/>
                </a:path>
                <a:path w="1854200" h="1111250">
                  <a:moveTo>
                    <a:pt x="1828800" y="668274"/>
                  </a:moveTo>
                  <a:lnTo>
                    <a:pt x="1828800" y="556260"/>
                  </a:lnTo>
                  <a:lnTo>
                    <a:pt x="1816100" y="582930"/>
                  </a:lnTo>
                  <a:lnTo>
                    <a:pt x="1816100" y="634746"/>
                  </a:lnTo>
                  <a:lnTo>
                    <a:pt x="1803400" y="660654"/>
                  </a:lnTo>
                  <a:lnTo>
                    <a:pt x="1765300" y="734568"/>
                  </a:lnTo>
                  <a:lnTo>
                    <a:pt x="1739900" y="781050"/>
                  </a:lnTo>
                  <a:lnTo>
                    <a:pt x="1689100" y="826008"/>
                  </a:lnTo>
                  <a:lnTo>
                    <a:pt x="1676400" y="847344"/>
                  </a:lnTo>
                  <a:lnTo>
                    <a:pt x="1625600" y="888492"/>
                  </a:lnTo>
                  <a:lnTo>
                    <a:pt x="1587500" y="907542"/>
                  </a:lnTo>
                  <a:lnTo>
                    <a:pt x="1562100" y="925830"/>
                  </a:lnTo>
                  <a:lnTo>
                    <a:pt x="1536700" y="943356"/>
                  </a:lnTo>
                  <a:lnTo>
                    <a:pt x="1498600" y="960120"/>
                  </a:lnTo>
                  <a:lnTo>
                    <a:pt x="1460500" y="976122"/>
                  </a:lnTo>
                  <a:lnTo>
                    <a:pt x="1422400" y="991362"/>
                  </a:lnTo>
                  <a:lnTo>
                    <a:pt x="1397000" y="1005078"/>
                  </a:lnTo>
                  <a:lnTo>
                    <a:pt x="1358900" y="1018032"/>
                  </a:lnTo>
                  <a:lnTo>
                    <a:pt x="1320800" y="1029462"/>
                  </a:lnTo>
                  <a:lnTo>
                    <a:pt x="1270000" y="1040130"/>
                  </a:lnTo>
                  <a:lnTo>
                    <a:pt x="1231900" y="1050036"/>
                  </a:lnTo>
                  <a:lnTo>
                    <a:pt x="1193800" y="1058418"/>
                  </a:lnTo>
                  <a:lnTo>
                    <a:pt x="1143000" y="1065276"/>
                  </a:lnTo>
                  <a:lnTo>
                    <a:pt x="1104900" y="1071372"/>
                  </a:lnTo>
                  <a:lnTo>
                    <a:pt x="1066800" y="1075944"/>
                  </a:lnTo>
                  <a:lnTo>
                    <a:pt x="1016000" y="1079754"/>
                  </a:lnTo>
                  <a:lnTo>
                    <a:pt x="965200" y="1082040"/>
                  </a:lnTo>
                  <a:lnTo>
                    <a:pt x="927100" y="1082802"/>
                  </a:lnTo>
                  <a:lnTo>
                    <a:pt x="876300" y="1082040"/>
                  </a:lnTo>
                  <a:lnTo>
                    <a:pt x="825500" y="1079754"/>
                  </a:lnTo>
                  <a:lnTo>
                    <a:pt x="787400" y="1075944"/>
                  </a:lnTo>
                  <a:lnTo>
                    <a:pt x="736600" y="1071372"/>
                  </a:lnTo>
                  <a:lnTo>
                    <a:pt x="698500" y="1065276"/>
                  </a:lnTo>
                  <a:lnTo>
                    <a:pt x="647700" y="1058418"/>
                  </a:lnTo>
                  <a:lnTo>
                    <a:pt x="609600" y="1050036"/>
                  </a:lnTo>
                  <a:lnTo>
                    <a:pt x="571500" y="1040130"/>
                  </a:lnTo>
                  <a:lnTo>
                    <a:pt x="533400" y="1029462"/>
                  </a:lnTo>
                  <a:lnTo>
                    <a:pt x="495300" y="1018032"/>
                  </a:lnTo>
                  <a:lnTo>
                    <a:pt x="457200" y="1005078"/>
                  </a:lnTo>
                  <a:lnTo>
                    <a:pt x="381000" y="976122"/>
                  </a:lnTo>
                  <a:lnTo>
                    <a:pt x="342900" y="960120"/>
                  </a:lnTo>
                  <a:lnTo>
                    <a:pt x="317500" y="943356"/>
                  </a:lnTo>
                  <a:lnTo>
                    <a:pt x="279400" y="925830"/>
                  </a:lnTo>
                  <a:lnTo>
                    <a:pt x="203200" y="867918"/>
                  </a:lnTo>
                  <a:lnTo>
                    <a:pt x="127000" y="803148"/>
                  </a:lnTo>
                  <a:lnTo>
                    <a:pt x="114300" y="781050"/>
                  </a:lnTo>
                  <a:lnTo>
                    <a:pt x="88900" y="757428"/>
                  </a:lnTo>
                  <a:lnTo>
                    <a:pt x="76200" y="733806"/>
                  </a:lnTo>
                  <a:lnTo>
                    <a:pt x="63500" y="709422"/>
                  </a:lnTo>
                  <a:lnTo>
                    <a:pt x="38100" y="659130"/>
                  </a:lnTo>
                  <a:lnTo>
                    <a:pt x="38100" y="633984"/>
                  </a:lnTo>
                  <a:lnTo>
                    <a:pt x="25400" y="608076"/>
                  </a:lnTo>
                  <a:lnTo>
                    <a:pt x="25400" y="696468"/>
                  </a:lnTo>
                  <a:lnTo>
                    <a:pt x="38100" y="723138"/>
                  </a:lnTo>
                  <a:lnTo>
                    <a:pt x="63500" y="774954"/>
                  </a:lnTo>
                  <a:lnTo>
                    <a:pt x="114300" y="823722"/>
                  </a:lnTo>
                  <a:lnTo>
                    <a:pt x="127000" y="846582"/>
                  </a:lnTo>
                  <a:lnTo>
                    <a:pt x="177800" y="890778"/>
                  </a:lnTo>
                  <a:lnTo>
                    <a:pt x="203200" y="911352"/>
                  </a:lnTo>
                  <a:lnTo>
                    <a:pt x="241300" y="931164"/>
                  </a:lnTo>
                  <a:lnTo>
                    <a:pt x="266700" y="950976"/>
                  </a:lnTo>
                  <a:lnTo>
                    <a:pt x="304800" y="968502"/>
                  </a:lnTo>
                  <a:lnTo>
                    <a:pt x="330200" y="986028"/>
                  </a:lnTo>
                  <a:lnTo>
                    <a:pt x="368300" y="1002030"/>
                  </a:lnTo>
                  <a:lnTo>
                    <a:pt x="406400" y="1017270"/>
                  </a:lnTo>
                  <a:lnTo>
                    <a:pt x="444500" y="1031748"/>
                  </a:lnTo>
                  <a:lnTo>
                    <a:pt x="482600" y="1044702"/>
                  </a:lnTo>
                  <a:lnTo>
                    <a:pt x="520700" y="1056894"/>
                  </a:lnTo>
                  <a:lnTo>
                    <a:pt x="558800" y="1068324"/>
                  </a:lnTo>
                  <a:lnTo>
                    <a:pt x="609600" y="1078230"/>
                  </a:lnTo>
                  <a:lnTo>
                    <a:pt x="647700" y="1086612"/>
                  </a:lnTo>
                  <a:lnTo>
                    <a:pt x="698500" y="1093470"/>
                  </a:lnTo>
                  <a:lnTo>
                    <a:pt x="736600" y="1099566"/>
                  </a:lnTo>
                  <a:lnTo>
                    <a:pt x="787400" y="1104900"/>
                  </a:lnTo>
                  <a:lnTo>
                    <a:pt x="825500" y="1107948"/>
                  </a:lnTo>
                  <a:lnTo>
                    <a:pt x="876300" y="1110234"/>
                  </a:lnTo>
                  <a:lnTo>
                    <a:pt x="927100" y="1110996"/>
                  </a:lnTo>
                  <a:lnTo>
                    <a:pt x="965200" y="1110234"/>
                  </a:lnTo>
                  <a:lnTo>
                    <a:pt x="1016000" y="1107948"/>
                  </a:lnTo>
                  <a:lnTo>
                    <a:pt x="1066800" y="1104900"/>
                  </a:lnTo>
                  <a:lnTo>
                    <a:pt x="1104900" y="1099566"/>
                  </a:lnTo>
                  <a:lnTo>
                    <a:pt x="1155700" y="1093470"/>
                  </a:lnTo>
                  <a:lnTo>
                    <a:pt x="1244600" y="1077468"/>
                  </a:lnTo>
                  <a:lnTo>
                    <a:pt x="1282700" y="1068324"/>
                  </a:lnTo>
                  <a:lnTo>
                    <a:pt x="1320800" y="1056894"/>
                  </a:lnTo>
                  <a:lnTo>
                    <a:pt x="1358900" y="1044702"/>
                  </a:lnTo>
                  <a:lnTo>
                    <a:pt x="1397000" y="1031748"/>
                  </a:lnTo>
                  <a:lnTo>
                    <a:pt x="1435100" y="1017269"/>
                  </a:lnTo>
                  <a:lnTo>
                    <a:pt x="1473200" y="1002030"/>
                  </a:lnTo>
                  <a:lnTo>
                    <a:pt x="1511300" y="986028"/>
                  </a:lnTo>
                  <a:lnTo>
                    <a:pt x="1549400" y="968502"/>
                  </a:lnTo>
                  <a:lnTo>
                    <a:pt x="1574800" y="950214"/>
                  </a:lnTo>
                  <a:lnTo>
                    <a:pt x="1612900" y="931164"/>
                  </a:lnTo>
                  <a:lnTo>
                    <a:pt x="1638300" y="911352"/>
                  </a:lnTo>
                  <a:lnTo>
                    <a:pt x="1689100" y="868680"/>
                  </a:lnTo>
                  <a:lnTo>
                    <a:pt x="1739900" y="822960"/>
                  </a:lnTo>
                  <a:lnTo>
                    <a:pt x="1752600" y="798576"/>
                  </a:lnTo>
                  <a:lnTo>
                    <a:pt x="1778000" y="774192"/>
                  </a:lnTo>
                  <a:lnTo>
                    <a:pt x="1803400" y="722376"/>
                  </a:lnTo>
                  <a:lnTo>
                    <a:pt x="1816100" y="695706"/>
                  </a:lnTo>
                  <a:lnTo>
                    <a:pt x="1828800" y="668274"/>
                  </a:lnTo>
                  <a:close/>
                </a:path>
                <a:path w="1854200" h="1111250">
                  <a:moveTo>
                    <a:pt x="1854200" y="583692"/>
                  </a:moveTo>
                  <a:lnTo>
                    <a:pt x="1854200" y="525780"/>
                  </a:lnTo>
                  <a:lnTo>
                    <a:pt x="1841500" y="496824"/>
                  </a:lnTo>
                  <a:lnTo>
                    <a:pt x="1841500" y="612648"/>
                  </a:lnTo>
                  <a:lnTo>
                    <a:pt x="1854200" y="583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80107" y="3464305"/>
            <a:ext cx="14890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 smtClean="0">
                <a:latin typeface="Trebuchet MS"/>
                <a:cs typeface="Trebuchet MS"/>
              </a:rPr>
              <a:t>90%</a:t>
            </a:r>
            <a:r>
              <a:rPr lang="zh-TW" altLang="en-US" sz="2400" spc="60" dirty="0" smtClean="0">
                <a:latin typeface="Trebuchet MS"/>
                <a:cs typeface="Trebuchet MS"/>
              </a:rPr>
              <a:t>的資料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50485" y="3333750"/>
            <a:ext cx="1858010" cy="802640"/>
          </a:xfrm>
          <a:custGeom>
            <a:avLst/>
            <a:gdLst/>
            <a:ahLst/>
            <a:cxnLst/>
            <a:rect l="l" t="t" r="r" b="b"/>
            <a:pathLst>
              <a:path w="1858009" h="802639">
                <a:moveTo>
                  <a:pt x="1857756" y="802386"/>
                </a:moveTo>
                <a:lnTo>
                  <a:pt x="1857756" y="0"/>
                </a:lnTo>
                <a:lnTo>
                  <a:pt x="0" y="0"/>
                </a:lnTo>
                <a:lnTo>
                  <a:pt x="0" y="802386"/>
                </a:lnTo>
                <a:lnTo>
                  <a:pt x="14477" y="802386"/>
                </a:lnTo>
                <a:lnTo>
                  <a:pt x="14477" y="28956"/>
                </a:lnTo>
                <a:lnTo>
                  <a:pt x="28955" y="14478"/>
                </a:lnTo>
                <a:lnTo>
                  <a:pt x="28955" y="28956"/>
                </a:lnTo>
                <a:lnTo>
                  <a:pt x="1828800" y="28955"/>
                </a:lnTo>
                <a:lnTo>
                  <a:pt x="1828800" y="14477"/>
                </a:lnTo>
                <a:lnTo>
                  <a:pt x="1843277" y="28955"/>
                </a:lnTo>
                <a:lnTo>
                  <a:pt x="1843277" y="802386"/>
                </a:lnTo>
                <a:lnTo>
                  <a:pt x="1857756" y="802386"/>
                </a:lnTo>
                <a:close/>
              </a:path>
              <a:path w="1858009" h="802639">
                <a:moveTo>
                  <a:pt x="28955" y="28956"/>
                </a:moveTo>
                <a:lnTo>
                  <a:pt x="28955" y="14478"/>
                </a:lnTo>
                <a:lnTo>
                  <a:pt x="14477" y="28956"/>
                </a:lnTo>
                <a:lnTo>
                  <a:pt x="28955" y="28956"/>
                </a:lnTo>
                <a:close/>
              </a:path>
              <a:path w="1858009" h="802639">
                <a:moveTo>
                  <a:pt x="28955" y="773430"/>
                </a:moveTo>
                <a:lnTo>
                  <a:pt x="28955" y="28956"/>
                </a:lnTo>
                <a:lnTo>
                  <a:pt x="14477" y="28956"/>
                </a:lnTo>
                <a:lnTo>
                  <a:pt x="14477" y="773430"/>
                </a:lnTo>
                <a:lnTo>
                  <a:pt x="28955" y="773430"/>
                </a:lnTo>
                <a:close/>
              </a:path>
              <a:path w="1858009" h="802639">
                <a:moveTo>
                  <a:pt x="1843277" y="773429"/>
                </a:moveTo>
                <a:lnTo>
                  <a:pt x="14477" y="773430"/>
                </a:lnTo>
                <a:lnTo>
                  <a:pt x="28955" y="787908"/>
                </a:lnTo>
                <a:lnTo>
                  <a:pt x="28955" y="802386"/>
                </a:lnTo>
                <a:lnTo>
                  <a:pt x="1828800" y="802386"/>
                </a:lnTo>
                <a:lnTo>
                  <a:pt x="1828800" y="787908"/>
                </a:lnTo>
                <a:lnTo>
                  <a:pt x="1843277" y="773429"/>
                </a:lnTo>
                <a:close/>
              </a:path>
              <a:path w="1858009" h="802639">
                <a:moveTo>
                  <a:pt x="28955" y="802386"/>
                </a:moveTo>
                <a:lnTo>
                  <a:pt x="28955" y="787908"/>
                </a:lnTo>
                <a:lnTo>
                  <a:pt x="14477" y="773430"/>
                </a:lnTo>
                <a:lnTo>
                  <a:pt x="14477" y="802386"/>
                </a:lnTo>
                <a:lnTo>
                  <a:pt x="28955" y="802386"/>
                </a:lnTo>
                <a:close/>
              </a:path>
              <a:path w="1858009" h="802639">
                <a:moveTo>
                  <a:pt x="1843277" y="28955"/>
                </a:moveTo>
                <a:lnTo>
                  <a:pt x="1828800" y="14477"/>
                </a:lnTo>
                <a:lnTo>
                  <a:pt x="1828800" y="28955"/>
                </a:lnTo>
                <a:lnTo>
                  <a:pt x="1843277" y="28955"/>
                </a:lnTo>
                <a:close/>
              </a:path>
              <a:path w="1858009" h="802639">
                <a:moveTo>
                  <a:pt x="1843277" y="773429"/>
                </a:moveTo>
                <a:lnTo>
                  <a:pt x="1843277" y="28955"/>
                </a:lnTo>
                <a:lnTo>
                  <a:pt x="1828800" y="28955"/>
                </a:lnTo>
                <a:lnTo>
                  <a:pt x="1828800" y="773429"/>
                </a:lnTo>
                <a:lnTo>
                  <a:pt x="1843277" y="773429"/>
                </a:lnTo>
                <a:close/>
              </a:path>
              <a:path w="1858009" h="802639">
                <a:moveTo>
                  <a:pt x="1843277" y="802386"/>
                </a:moveTo>
                <a:lnTo>
                  <a:pt x="1843277" y="773429"/>
                </a:lnTo>
                <a:lnTo>
                  <a:pt x="1828800" y="787908"/>
                </a:lnTo>
                <a:lnTo>
                  <a:pt x="1828800" y="802386"/>
                </a:lnTo>
                <a:lnTo>
                  <a:pt x="1843277" y="8023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23535" y="3302761"/>
            <a:ext cx="12261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Trebuchet MS"/>
                <a:cs typeface="Trebuchet MS"/>
              </a:rPr>
              <a:t>ML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400" spc="-110" dirty="0">
                <a:latin typeface="Trebuchet MS"/>
                <a:cs typeface="Trebuchet MS"/>
              </a:rPr>
              <a:t>al</a:t>
            </a:r>
            <a:r>
              <a:rPr sz="2400" spc="-155" dirty="0">
                <a:latin typeface="Trebuchet MS"/>
                <a:cs typeface="Trebuchet MS"/>
              </a:rPr>
              <a:t>g</a:t>
            </a:r>
            <a:r>
              <a:rPr sz="2400" spc="-30" dirty="0">
                <a:latin typeface="Trebuchet MS"/>
                <a:cs typeface="Trebuchet MS"/>
              </a:rPr>
              <a:t>o</a:t>
            </a:r>
            <a:r>
              <a:rPr sz="2400" spc="-105" dirty="0">
                <a:latin typeface="Trebuchet MS"/>
                <a:cs typeface="Trebuchet MS"/>
              </a:rPr>
              <a:t>rithm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10550" y="3442208"/>
            <a:ext cx="11620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b="1" spc="-135" dirty="0" smtClean="0">
                <a:latin typeface="Trebuchet MS"/>
                <a:cs typeface="Trebuchet MS"/>
              </a:rPr>
              <a:t>分類器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81447" y="4432808"/>
            <a:ext cx="4737100" cy="10823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4445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spc="-114" dirty="0" smtClean="0">
                <a:latin typeface="Trebuchet MS"/>
                <a:cs typeface="Trebuchet MS"/>
              </a:rPr>
              <a:t>	    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 評估</a:t>
            </a:r>
            <a:r>
              <a:rPr lang="zh-TW" altLang="en-US" sz="2400" spc="-225" dirty="0">
                <a:latin typeface="Trebuchet MS"/>
                <a:cs typeface="Trebuchet MS"/>
              </a:rPr>
              <a:t>結果</a:t>
            </a:r>
            <a:endParaRPr sz="240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lang="en-US" sz="2400" spc="-75" dirty="0" smtClean="0">
                <a:latin typeface="Trebuchet MS"/>
                <a:cs typeface="Trebuchet MS"/>
              </a:rPr>
              <a:t>11</a:t>
            </a:r>
            <a:r>
              <a:rPr lang="en-US" sz="2400" spc="-75" baseline="30000" dirty="0" smtClean="0">
                <a:latin typeface="Trebuchet MS"/>
                <a:cs typeface="Trebuchet MS"/>
              </a:rPr>
              <a:t>th</a:t>
            </a:r>
            <a:r>
              <a:rPr lang="en-US" sz="2400" spc="-75" dirty="0" smtClean="0">
                <a:latin typeface="Trebuchet MS"/>
                <a:cs typeface="Trebuchet MS"/>
              </a:rPr>
              <a:t> 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次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91890" y="3527297"/>
            <a:ext cx="824865" cy="261620"/>
            <a:chOff x="3691890" y="3527297"/>
            <a:chExt cx="824865" cy="261620"/>
          </a:xfrm>
        </p:grpSpPr>
        <p:sp>
          <p:nvSpPr>
            <p:cNvPr id="20" name="object 20"/>
            <p:cNvSpPr/>
            <p:nvPr/>
          </p:nvSpPr>
          <p:spPr>
            <a:xfrm>
              <a:off x="3706368" y="3554729"/>
              <a:ext cx="784860" cy="207010"/>
            </a:xfrm>
            <a:custGeom>
              <a:avLst/>
              <a:gdLst/>
              <a:ahLst/>
              <a:cxnLst/>
              <a:rect l="l" t="t" r="r" b="b"/>
              <a:pathLst>
                <a:path w="784860" h="207010">
                  <a:moveTo>
                    <a:pt x="784860" y="102869"/>
                  </a:moveTo>
                  <a:lnTo>
                    <a:pt x="637794" y="0"/>
                  </a:lnTo>
                  <a:lnTo>
                    <a:pt x="637794" y="51815"/>
                  </a:lnTo>
                  <a:lnTo>
                    <a:pt x="0" y="51815"/>
                  </a:lnTo>
                  <a:lnTo>
                    <a:pt x="0" y="154685"/>
                  </a:lnTo>
                  <a:lnTo>
                    <a:pt x="637794" y="154685"/>
                  </a:lnTo>
                  <a:lnTo>
                    <a:pt x="637794" y="206501"/>
                  </a:lnTo>
                  <a:lnTo>
                    <a:pt x="784860" y="102869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91890" y="3527297"/>
              <a:ext cx="824865" cy="261620"/>
            </a:xfrm>
            <a:custGeom>
              <a:avLst/>
              <a:gdLst/>
              <a:ahLst/>
              <a:cxnLst/>
              <a:rect l="l" t="t" r="r" b="b"/>
              <a:pathLst>
                <a:path w="824864" h="261620">
                  <a:moveTo>
                    <a:pt x="652272" y="64770"/>
                  </a:moveTo>
                  <a:lnTo>
                    <a:pt x="0" y="64770"/>
                  </a:lnTo>
                  <a:lnTo>
                    <a:pt x="0" y="196596"/>
                  </a:lnTo>
                  <a:lnTo>
                    <a:pt x="14478" y="196596"/>
                  </a:lnTo>
                  <a:lnTo>
                    <a:pt x="14478" y="93726"/>
                  </a:lnTo>
                  <a:lnTo>
                    <a:pt x="28956" y="79248"/>
                  </a:lnTo>
                  <a:lnTo>
                    <a:pt x="28956" y="93726"/>
                  </a:lnTo>
                  <a:lnTo>
                    <a:pt x="637793" y="93726"/>
                  </a:lnTo>
                  <a:lnTo>
                    <a:pt x="637793" y="79248"/>
                  </a:lnTo>
                  <a:lnTo>
                    <a:pt x="652272" y="64770"/>
                  </a:lnTo>
                  <a:close/>
                </a:path>
                <a:path w="824864" h="261620">
                  <a:moveTo>
                    <a:pt x="28956" y="93726"/>
                  </a:moveTo>
                  <a:lnTo>
                    <a:pt x="28956" y="79248"/>
                  </a:lnTo>
                  <a:lnTo>
                    <a:pt x="14478" y="93726"/>
                  </a:lnTo>
                  <a:lnTo>
                    <a:pt x="28956" y="93726"/>
                  </a:lnTo>
                  <a:close/>
                </a:path>
                <a:path w="824864" h="261620">
                  <a:moveTo>
                    <a:pt x="28956" y="167640"/>
                  </a:moveTo>
                  <a:lnTo>
                    <a:pt x="28956" y="93726"/>
                  </a:lnTo>
                  <a:lnTo>
                    <a:pt x="14478" y="93726"/>
                  </a:lnTo>
                  <a:lnTo>
                    <a:pt x="14478" y="167640"/>
                  </a:lnTo>
                  <a:lnTo>
                    <a:pt x="28956" y="167640"/>
                  </a:lnTo>
                  <a:close/>
                </a:path>
                <a:path w="824864" h="261620">
                  <a:moveTo>
                    <a:pt x="666750" y="206478"/>
                  </a:moveTo>
                  <a:lnTo>
                    <a:pt x="666750" y="167640"/>
                  </a:lnTo>
                  <a:lnTo>
                    <a:pt x="14478" y="167640"/>
                  </a:lnTo>
                  <a:lnTo>
                    <a:pt x="28956" y="182118"/>
                  </a:lnTo>
                  <a:lnTo>
                    <a:pt x="28956" y="196596"/>
                  </a:lnTo>
                  <a:lnTo>
                    <a:pt x="637793" y="196596"/>
                  </a:lnTo>
                  <a:lnTo>
                    <a:pt x="637793" y="182118"/>
                  </a:lnTo>
                  <a:lnTo>
                    <a:pt x="652272" y="196596"/>
                  </a:lnTo>
                  <a:lnTo>
                    <a:pt x="652272" y="216627"/>
                  </a:lnTo>
                  <a:lnTo>
                    <a:pt x="666750" y="206478"/>
                  </a:lnTo>
                  <a:close/>
                </a:path>
                <a:path w="824864" h="261620">
                  <a:moveTo>
                    <a:pt x="28956" y="196596"/>
                  </a:moveTo>
                  <a:lnTo>
                    <a:pt x="28956" y="182118"/>
                  </a:lnTo>
                  <a:lnTo>
                    <a:pt x="14478" y="167640"/>
                  </a:lnTo>
                  <a:lnTo>
                    <a:pt x="14478" y="196596"/>
                  </a:lnTo>
                  <a:lnTo>
                    <a:pt x="28956" y="196596"/>
                  </a:lnTo>
                  <a:close/>
                </a:path>
                <a:path w="824864" h="261620">
                  <a:moveTo>
                    <a:pt x="824484" y="130302"/>
                  </a:moveTo>
                  <a:lnTo>
                    <a:pt x="637793" y="0"/>
                  </a:lnTo>
                  <a:lnTo>
                    <a:pt x="637793" y="64770"/>
                  </a:lnTo>
                  <a:lnTo>
                    <a:pt x="643890" y="64770"/>
                  </a:lnTo>
                  <a:lnTo>
                    <a:pt x="643890" y="38862"/>
                  </a:lnTo>
                  <a:lnTo>
                    <a:pt x="666750" y="27432"/>
                  </a:lnTo>
                  <a:lnTo>
                    <a:pt x="666750" y="54887"/>
                  </a:lnTo>
                  <a:lnTo>
                    <a:pt x="774869" y="130683"/>
                  </a:lnTo>
                  <a:lnTo>
                    <a:pt x="791718" y="118872"/>
                  </a:lnTo>
                  <a:lnTo>
                    <a:pt x="791718" y="153305"/>
                  </a:lnTo>
                  <a:lnTo>
                    <a:pt x="824484" y="130302"/>
                  </a:lnTo>
                  <a:close/>
                </a:path>
                <a:path w="824864" h="261620">
                  <a:moveTo>
                    <a:pt x="652272" y="93726"/>
                  </a:moveTo>
                  <a:lnTo>
                    <a:pt x="652272" y="64770"/>
                  </a:lnTo>
                  <a:lnTo>
                    <a:pt x="637793" y="79248"/>
                  </a:lnTo>
                  <a:lnTo>
                    <a:pt x="637793" y="93726"/>
                  </a:lnTo>
                  <a:lnTo>
                    <a:pt x="652272" y="93726"/>
                  </a:lnTo>
                  <a:close/>
                </a:path>
                <a:path w="824864" h="261620">
                  <a:moveTo>
                    <a:pt x="652272" y="196596"/>
                  </a:moveTo>
                  <a:lnTo>
                    <a:pt x="637793" y="182118"/>
                  </a:lnTo>
                  <a:lnTo>
                    <a:pt x="637793" y="196596"/>
                  </a:lnTo>
                  <a:lnTo>
                    <a:pt x="652272" y="196596"/>
                  </a:lnTo>
                  <a:close/>
                </a:path>
                <a:path w="824864" h="261620">
                  <a:moveTo>
                    <a:pt x="652272" y="216627"/>
                  </a:moveTo>
                  <a:lnTo>
                    <a:pt x="652272" y="196596"/>
                  </a:lnTo>
                  <a:lnTo>
                    <a:pt x="637793" y="196596"/>
                  </a:lnTo>
                  <a:lnTo>
                    <a:pt x="637793" y="261366"/>
                  </a:lnTo>
                  <a:lnTo>
                    <a:pt x="643890" y="257086"/>
                  </a:lnTo>
                  <a:lnTo>
                    <a:pt x="643890" y="222504"/>
                  </a:lnTo>
                  <a:lnTo>
                    <a:pt x="652272" y="216627"/>
                  </a:lnTo>
                  <a:close/>
                </a:path>
                <a:path w="824864" h="261620">
                  <a:moveTo>
                    <a:pt x="666750" y="54887"/>
                  </a:moveTo>
                  <a:lnTo>
                    <a:pt x="666750" y="27432"/>
                  </a:lnTo>
                  <a:lnTo>
                    <a:pt x="643890" y="38862"/>
                  </a:lnTo>
                  <a:lnTo>
                    <a:pt x="666750" y="54887"/>
                  </a:lnTo>
                  <a:close/>
                </a:path>
                <a:path w="824864" h="261620">
                  <a:moveTo>
                    <a:pt x="666750" y="93726"/>
                  </a:moveTo>
                  <a:lnTo>
                    <a:pt x="666750" y="54887"/>
                  </a:lnTo>
                  <a:lnTo>
                    <a:pt x="643890" y="38862"/>
                  </a:lnTo>
                  <a:lnTo>
                    <a:pt x="643890" y="64770"/>
                  </a:lnTo>
                  <a:lnTo>
                    <a:pt x="652272" y="64770"/>
                  </a:lnTo>
                  <a:lnTo>
                    <a:pt x="652272" y="93726"/>
                  </a:lnTo>
                  <a:lnTo>
                    <a:pt x="666750" y="93726"/>
                  </a:lnTo>
                  <a:close/>
                </a:path>
                <a:path w="824864" h="261620">
                  <a:moveTo>
                    <a:pt x="791718" y="153305"/>
                  </a:moveTo>
                  <a:lnTo>
                    <a:pt x="791718" y="142494"/>
                  </a:lnTo>
                  <a:lnTo>
                    <a:pt x="774869" y="130683"/>
                  </a:lnTo>
                  <a:lnTo>
                    <a:pt x="643890" y="222504"/>
                  </a:lnTo>
                  <a:lnTo>
                    <a:pt x="666750" y="233934"/>
                  </a:lnTo>
                  <a:lnTo>
                    <a:pt x="666750" y="241037"/>
                  </a:lnTo>
                  <a:lnTo>
                    <a:pt x="791718" y="153305"/>
                  </a:lnTo>
                  <a:close/>
                </a:path>
                <a:path w="824864" h="261620">
                  <a:moveTo>
                    <a:pt x="666750" y="241037"/>
                  </a:moveTo>
                  <a:lnTo>
                    <a:pt x="666750" y="233934"/>
                  </a:lnTo>
                  <a:lnTo>
                    <a:pt x="643890" y="222504"/>
                  </a:lnTo>
                  <a:lnTo>
                    <a:pt x="643890" y="257086"/>
                  </a:lnTo>
                  <a:lnTo>
                    <a:pt x="666750" y="241037"/>
                  </a:lnTo>
                  <a:close/>
                </a:path>
                <a:path w="824864" h="261620">
                  <a:moveTo>
                    <a:pt x="791718" y="142494"/>
                  </a:moveTo>
                  <a:lnTo>
                    <a:pt x="791718" y="118872"/>
                  </a:lnTo>
                  <a:lnTo>
                    <a:pt x="774869" y="130683"/>
                  </a:lnTo>
                  <a:lnTo>
                    <a:pt x="791718" y="142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653021" y="3527297"/>
            <a:ext cx="822325" cy="261620"/>
            <a:chOff x="6653021" y="3527297"/>
            <a:chExt cx="822325" cy="261620"/>
          </a:xfrm>
        </p:grpSpPr>
        <p:sp>
          <p:nvSpPr>
            <p:cNvPr id="23" name="object 23"/>
            <p:cNvSpPr/>
            <p:nvPr/>
          </p:nvSpPr>
          <p:spPr>
            <a:xfrm>
              <a:off x="6667499" y="3554729"/>
              <a:ext cx="783590" cy="207010"/>
            </a:xfrm>
            <a:custGeom>
              <a:avLst/>
              <a:gdLst/>
              <a:ahLst/>
              <a:cxnLst/>
              <a:rect l="l" t="t" r="r" b="b"/>
              <a:pathLst>
                <a:path w="783590" h="207010">
                  <a:moveTo>
                    <a:pt x="783336" y="102869"/>
                  </a:moveTo>
                  <a:lnTo>
                    <a:pt x="636270" y="0"/>
                  </a:lnTo>
                  <a:lnTo>
                    <a:pt x="636270" y="51815"/>
                  </a:lnTo>
                  <a:lnTo>
                    <a:pt x="0" y="51815"/>
                  </a:lnTo>
                  <a:lnTo>
                    <a:pt x="0" y="154685"/>
                  </a:lnTo>
                  <a:lnTo>
                    <a:pt x="636270" y="154685"/>
                  </a:lnTo>
                  <a:lnTo>
                    <a:pt x="636270" y="206501"/>
                  </a:lnTo>
                  <a:lnTo>
                    <a:pt x="783336" y="102869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53021" y="3527297"/>
              <a:ext cx="822325" cy="261620"/>
            </a:xfrm>
            <a:custGeom>
              <a:avLst/>
              <a:gdLst/>
              <a:ahLst/>
              <a:cxnLst/>
              <a:rect l="l" t="t" r="r" b="b"/>
              <a:pathLst>
                <a:path w="822325" h="261620">
                  <a:moveTo>
                    <a:pt x="650748" y="64770"/>
                  </a:moveTo>
                  <a:lnTo>
                    <a:pt x="0" y="64770"/>
                  </a:lnTo>
                  <a:lnTo>
                    <a:pt x="0" y="196596"/>
                  </a:lnTo>
                  <a:lnTo>
                    <a:pt x="14477" y="196596"/>
                  </a:lnTo>
                  <a:lnTo>
                    <a:pt x="14478" y="93726"/>
                  </a:lnTo>
                  <a:lnTo>
                    <a:pt x="28955" y="79248"/>
                  </a:lnTo>
                  <a:lnTo>
                    <a:pt x="28955" y="93726"/>
                  </a:lnTo>
                  <a:lnTo>
                    <a:pt x="636270" y="93726"/>
                  </a:lnTo>
                  <a:lnTo>
                    <a:pt x="636270" y="79248"/>
                  </a:lnTo>
                  <a:lnTo>
                    <a:pt x="650748" y="64770"/>
                  </a:lnTo>
                  <a:close/>
                </a:path>
                <a:path w="822325" h="261620">
                  <a:moveTo>
                    <a:pt x="28955" y="93726"/>
                  </a:moveTo>
                  <a:lnTo>
                    <a:pt x="28955" y="79248"/>
                  </a:lnTo>
                  <a:lnTo>
                    <a:pt x="14478" y="93726"/>
                  </a:lnTo>
                  <a:lnTo>
                    <a:pt x="28955" y="93726"/>
                  </a:lnTo>
                  <a:close/>
                </a:path>
                <a:path w="822325" h="261620">
                  <a:moveTo>
                    <a:pt x="28955" y="167640"/>
                  </a:moveTo>
                  <a:lnTo>
                    <a:pt x="28955" y="93726"/>
                  </a:lnTo>
                  <a:lnTo>
                    <a:pt x="14478" y="93726"/>
                  </a:lnTo>
                  <a:lnTo>
                    <a:pt x="14478" y="167640"/>
                  </a:lnTo>
                  <a:lnTo>
                    <a:pt x="28955" y="167640"/>
                  </a:lnTo>
                  <a:close/>
                </a:path>
                <a:path w="822325" h="261620">
                  <a:moveTo>
                    <a:pt x="665226" y="206395"/>
                  </a:moveTo>
                  <a:lnTo>
                    <a:pt x="665226" y="167640"/>
                  </a:lnTo>
                  <a:lnTo>
                    <a:pt x="14478" y="167640"/>
                  </a:lnTo>
                  <a:lnTo>
                    <a:pt x="28955" y="182118"/>
                  </a:lnTo>
                  <a:lnTo>
                    <a:pt x="28955" y="196596"/>
                  </a:lnTo>
                  <a:lnTo>
                    <a:pt x="636270" y="196596"/>
                  </a:lnTo>
                  <a:lnTo>
                    <a:pt x="636270" y="182118"/>
                  </a:lnTo>
                  <a:lnTo>
                    <a:pt x="650748" y="196596"/>
                  </a:lnTo>
                  <a:lnTo>
                    <a:pt x="650748" y="216597"/>
                  </a:lnTo>
                  <a:lnTo>
                    <a:pt x="665226" y="206395"/>
                  </a:lnTo>
                  <a:close/>
                </a:path>
                <a:path w="822325" h="261620">
                  <a:moveTo>
                    <a:pt x="28955" y="196596"/>
                  </a:moveTo>
                  <a:lnTo>
                    <a:pt x="28955" y="182118"/>
                  </a:lnTo>
                  <a:lnTo>
                    <a:pt x="14478" y="167640"/>
                  </a:lnTo>
                  <a:lnTo>
                    <a:pt x="14477" y="196596"/>
                  </a:lnTo>
                  <a:lnTo>
                    <a:pt x="28955" y="196596"/>
                  </a:lnTo>
                  <a:close/>
                </a:path>
                <a:path w="822325" h="261620">
                  <a:moveTo>
                    <a:pt x="822197" y="130302"/>
                  </a:moveTo>
                  <a:lnTo>
                    <a:pt x="636270" y="0"/>
                  </a:lnTo>
                  <a:lnTo>
                    <a:pt x="636270" y="64770"/>
                  </a:lnTo>
                  <a:lnTo>
                    <a:pt x="642366" y="64770"/>
                  </a:lnTo>
                  <a:lnTo>
                    <a:pt x="642366" y="38862"/>
                  </a:lnTo>
                  <a:lnTo>
                    <a:pt x="665226" y="27432"/>
                  </a:lnTo>
                  <a:lnTo>
                    <a:pt x="665226" y="54970"/>
                  </a:lnTo>
                  <a:lnTo>
                    <a:pt x="772670" y="130683"/>
                  </a:lnTo>
                  <a:lnTo>
                    <a:pt x="789432" y="118872"/>
                  </a:lnTo>
                  <a:lnTo>
                    <a:pt x="789432" y="153399"/>
                  </a:lnTo>
                  <a:lnTo>
                    <a:pt x="822197" y="130302"/>
                  </a:lnTo>
                  <a:close/>
                </a:path>
                <a:path w="822325" h="261620">
                  <a:moveTo>
                    <a:pt x="650748" y="93726"/>
                  </a:moveTo>
                  <a:lnTo>
                    <a:pt x="650748" y="64770"/>
                  </a:lnTo>
                  <a:lnTo>
                    <a:pt x="636270" y="79248"/>
                  </a:lnTo>
                  <a:lnTo>
                    <a:pt x="636270" y="93726"/>
                  </a:lnTo>
                  <a:lnTo>
                    <a:pt x="650748" y="93726"/>
                  </a:lnTo>
                  <a:close/>
                </a:path>
                <a:path w="822325" h="261620">
                  <a:moveTo>
                    <a:pt x="650748" y="196596"/>
                  </a:moveTo>
                  <a:lnTo>
                    <a:pt x="636270" y="182118"/>
                  </a:lnTo>
                  <a:lnTo>
                    <a:pt x="636270" y="196596"/>
                  </a:lnTo>
                  <a:lnTo>
                    <a:pt x="650748" y="196596"/>
                  </a:lnTo>
                  <a:close/>
                </a:path>
                <a:path w="822325" h="261620">
                  <a:moveTo>
                    <a:pt x="650748" y="216597"/>
                  </a:moveTo>
                  <a:lnTo>
                    <a:pt x="650748" y="196596"/>
                  </a:lnTo>
                  <a:lnTo>
                    <a:pt x="636270" y="196596"/>
                  </a:lnTo>
                  <a:lnTo>
                    <a:pt x="636270" y="261366"/>
                  </a:lnTo>
                  <a:lnTo>
                    <a:pt x="642366" y="257068"/>
                  </a:lnTo>
                  <a:lnTo>
                    <a:pt x="642366" y="222504"/>
                  </a:lnTo>
                  <a:lnTo>
                    <a:pt x="650748" y="216597"/>
                  </a:lnTo>
                  <a:close/>
                </a:path>
                <a:path w="822325" h="261620">
                  <a:moveTo>
                    <a:pt x="665226" y="54970"/>
                  </a:moveTo>
                  <a:lnTo>
                    <a:pt x="665226" y="27432"/>
                  </a:lnTo>
                  <a:lnTo>
                    <a:pt x="642366" y="38862"/>
                  </a:lnTo>
                  <a:lnTo>
                    <a:pt x="665226" y="54970"/>
                  </a:lnTo>
                  <a:close/>
                </a:path>
                <a:path w="822325" h="261620">
                  <a:moveTo>
                    <a:pt x="665226" y="93726"/>
                  </a:moveTo>
                  <a:lnTo>
                    <a:pt x="665226" y="54970"/>
                  </a:lnTo>
                  <a:lnTo>
                    <a:pt x="642366" y="38862"/>
                  </a:lnTo>
                  <a:lnTo>
                    <a:pt x="642366" y="64770"/>
                  </a:lnTo>
                  <a:lnTo>
                    <a:pt x="650748" y="64770"/>
                  </a:lnTo>
                  <a:lnTo>
                    <a:pt x="650748" y="93726"/>
                  </a:lnTo>
                  <a:lnTo>
                    <a:pt x="665226" y="93726"/>
                  </a:lnTo>
                  <a:close/>
                </a:path>
                <a:path w="822325" h="261620">
                  <a:moveTo>
                    <a:pt x="789432" y="153399"/>
                  </a:moveTo>
                  <a:lnTo>
                    <a:pt x="789432" y="142494"/>
                  </a:lnTo>
                  <a:lnTo>
                    <a:pt x="772670" y="130683"/>
                  </a:lnTo>
                  <a:lnTo>
                    <a:pt x="642366" y="222504"/>
                  </a:lnTo>
                  <a:lnTo>
                    <a:pt x="665226" y="233934"/>
                  </a:lnTo>
                  <a:lnTo>
                    <a:pt x="665226" y="240954"/>
                  </a:lnTo>
                  <a:lnTo>
                    <a:pt x="789432" y="153399"/>
                  </a:lnTo>
                  <a:close/>
                </a:path>
                <a:path w="822325" h="261620">
                  <a:moveTo>
                    <a:pt x="665226" y="240954"/>
                  </a:moveTo>
                  <a:lnTo>
                    <a:pt x="665226" y="233934"/>
                  </a:lnTo>
                  <a:lnTo>
                    <a:pt x="642366" y="222504"/>
                  </a:lnTo>
                  <a:lnTo>
                    <a:pt x="642366" y="257068"/>
                  </a:lnTo>
                  <a:lnTo>
                    <a:pt x="665226" y="240954"/>
                  </a:lnTo>
                  <a:close/>
                </a:path>
                <a:path w="822325" h="261620">
                  <a:moveTo>
                    <a:pt x="789432" y="142494"/>
                  </a:moveTo>
                  <a:lnTo>
                    <a:pt x="789432" y="118872"/>
                  </a:lnTo>
                  <a:lnTo>
                    <a:pt x="772670" y="130683"/>
                  </a:lnTo>
                  <a:lnTo>
                    <a:pt x="789432" y="142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689354" y="5532882"/>
            <a:ext cx="1854200" cy="1111250"/>
            <a:chOff x="1689354" y="5532882"/>
            <a:chExt cx="1854200" cy="1111250"/>
          </a:xfrm>
        </p:grpSpPr>
        <p:sp>
          <p:nvSpPr>
            <p:cNvPr id="26" name="object 26"/>
            <p:cNvSpPr/>
            <p:nvPr/>
          </p:nvSpPr>
          <p:spPr>
            <a:xfrm>
              <a:off x="1703832" y="5547360"/>
              <a:ext cx="1828800" cy="1082040"/>
            </a:xfrm>
            <a:custGeom>
              <a:avLst/>
              <a:gdLst/>
              <a:ahLst/>
              <a:cxnLst/>
              <a:rect l="l" t="t" r="r" b="b"/>
              <a:pathLst>
                <a:path w="1828800" h="1082040">
                  <a:moveTo>
                    <a:pt x="1828800" y="541020"/>
                  </a:moveTo>
                  <a:lnTo>
                    <a:pt x="1821103" y="470508"/>
                  </a:lnTo>
                  <a:lnTo>
                    <a:pt x="1798656" y="402734"/>
                  </a:lnTo>
                  <a:lnTo>
                    <a:pt x="1762420" y="338267"/>
                  </a:lnTo>
                  <a:lnTo>
                    <a:pt x="1739432" y="307452"/>
                  </a:lnTo>
                  <a:lnTo>
                    <a:pt x="1713357" y="277679"/>
                  </a:lnTo>
                  <a:lnTo>
                    <a:pt x="1684317" y="249017"/>
                  </a:lnTo>
                  <a:lnTo>
                    <a:pt x="1652430" y="221540"/>
                  </a:lnTo>
                  <a:lnTo>
                    <a:pt x="1617818" y="195318"/>
                  </a:lnTo>
                  <a:lnTo>
                    <a:pt x="1580600" y="170423"/>
                  </a:lnTo>
                  <a:lnTo>
                    <a:pt x="1540897" y="146926"/>
                  </a:lnTo>
                  <a:lnTo>
                    <a:pt x="1498830" y="124899"/>
                  </a:lnTo>
                  <a:lnTo>
                    <a:pt x="1454517" y="104412"/>
                  </a:lnTo>
                  <a:lnTo>
                    <a:pt x="1408081" y="85537"/>
                  </a:lnTo>
                  <a:lnTo>
                    <a:pt x="1359640" y="68346"/>
                  </a:lnTo>
                  <a:lnTo>
                    <a:pt x="1309316" y="52911"/>
                  </a:lnTo>
                  <a:lnTo>
                    <a:pt x="1257228" y="39301"/>
                  </a:lnTo>
                  <a:lnTo>
                    <a:pt x="1203496" y="27590"/>
                  </a:lnTo>
                  <a:lnTo>
                    <a:pt x="1148242" y="17848"/>
                  </a:lnTo>
                  <a:lnTo>
                    <a:pt x="1091585" y="10146"/>
                  </a:lnTo>
                  <a:lnTo>
                    <a:pt x="1033645" y="4557"/>
                  </a:lnTo>
                  <a:lnTo>
                    <a:pt x="974543" y="1151"/>
                  </a:lnTo>
                  <a:lnTo>
                    <a:pt x="914400" y="0"/>
                  </a:lnTo>
                  <a:lnTo>
                    <a:pt x="854256" y="1151"/>
                  </a:lnTo>
                  <a:lnTo>
                    <a:pt x="795154" y="4557"/>
                  </a:lnTo>
                  <a:lnTo>
                    <a:pt x="737214" y="10146"/>
                  </a:lnTo>
                  <a:lnTo>
                    <a:pt x="680557" y="17848"/>
                  </a:lnTo>
                  <a:lnTo>
                    <a:pt x="625303" y="27590"/>
                  </a:lnTo>
                  <a:lnTo>
                    <a:pt x="571571" y="39301"/>
                  </a:lnTo>
                  <a:lnTo>
                    <a:pt x="519483" y="52911"/>
                  </a:lnTo>
                  <a:lnTo>
                    <a:pt x="469159" y="68346"/>
                  </a:lnTo>
                  <a:lnTo>
                    <a:pt x="420718" y="85537"/>
                  </a:lnTo>
                  <a:lnTo>
                    <a:pt x="374282" y="104412"/>
                  </a:lnTo>
                  <a:lnTo>
                    <a:pt x="329969" y="124899"/>
                  </a:lnTo>
                  <a:lnTo>
                    <a:pt x="287902" y="146926"/>
                  </a:lnTo>
                  <a:lnTo>
                    <a:pt x="248199" y="170423"/>
                  </a:lnTo>
                  <a:lnTo>
                    <a:pt x="210981" y="195318"/>
                  </a:lnTo>
                  <a:lnTo>
                    <a:pt x="176369" y="221540"/>
                  </a:lnTo>
                  <a:lnTo>
                    <a:pt x="144482" y="249017"/>
                  </a:lnTo>
                  <a:lnTo>
                    <a:pt x="115442" y="277679"/>
                  </a:lnTo>
                  <a:lnTo>
                    <a:pt x="89367" y="307452"/>
                  </a:lnTo>
                  <a:lnTo>
                    <a:pt x="66379" y="338267"/>
                  </a:lnTo>
                  <a:lnTo>
                    <a:pt x="30143" y="402734"/>
                  </a:lnTo>
                  <a:lnTo>
                    <a:pt x="7696" y="470508"/>
                  </a:lnTo>
                  <a:lnTo>
                    <a:pt x="0" y="541020"/>
                  </a:lnTo>
                  <a:lnTo>
                    <a:pt x="1944" y="576581"/>
                  </a:lnTo>
                  <a:lnTo>
                    <a:pt x="17136" y="645796"/>
                  </a:lnTo>
                  <a:lnTo>
                    <a:pt x="46597" y="711988"/>
                  </a:lnTo>
                  <a:lnTo>
                    <a:pt x="89367" y="774587"/>
                  </a:lnTo>
                  <a:lnTo>
                    <a:pt x="115442" y="804360"/>
                  </a:lnTo>
                  <a:lnTo>
                    <a:pt x="144482" y="833022"/>
                  </a:lnTo>
                  <a:lnTo>
                    <a:pt x="176369" y="860499"/>
                  </a:lnTo>
                  <a:lnTo>
                    <a:pt x="210981" y="886721"/>
                  </a:lnTo>
                  <a:lnTo>
                    <a:pt x="248199" y="911616"/>
                  </a:lnTo>
                  <a:lnTo>
                    <a:pt x="287902" y="935113"/>
                  </a:lnTo>
                  <a:lnTo>
                    <a:pt x="329969" y="957140"/>
                  </a:lnTo>
                  <a:lnTo>
                    <a:pt x="374282" y="977627"/>
                  </a:lnTo>
                  <a:lnTo>
                    <a:pt x="420718" y="996502"/>
                  </a:lnTo>
                  <a:lnTo>
                    <a:pt x="469159" y="1013693"/>
                  </a:lnTo>
                  <a:lnTo>
                    <a:pt x="519483" y="1029128"/>
                  </a:lnTo>
                  <a:lnTo>
                    <a:pt x="571571" y="1042738"/>
                  </a:lnTo>
                  <a:lnTo>
                    <a:pt x="625303" y="1054449"/>
                  </a:lnTo>
                  <a:lnTo>
                    <a:pt x="680557" y="1064191"/>
                  </a:lnTo>
                  <a:lnTo>
                    <a:pt x="737214" y="1071893"/>
                  </a:lnTo>
                  <a:lnTo>
                    <a:pt x="795154" y="1077482"/>
                  </a:lnTo>
                  <a:lnTo>
                    <a:pt x="854256" y="1080888"/>
                  </a:lnTo>
                  <a:lnTo>
                    <a:pt x="914400" y="1082040"/>
                  </a:lnTo>
                  <a:lnTo>
                    <a:pt x="974543" y="1080888"/>
                  </a:lnTo>
                  <a:lnTo>
                    <a:pt x="1033645" y="1077482"/>
                  </a:lnTo>
                  <a:lnTo>
                    <a:pt x="1091585" y="1071893"/>
                  </a:lnTo>
                  <a:lnTo>
                    <a:pt x="1148242" y="1064191"/>
                  </a:lnTo>
                  <a:lnTo>
                    <a:pt x="1203496" y="1054449"/>
                  </a:lnTo>
                  <a:lnTo>
                    <a:pt x="1257228" y="1042738"/>
                  </a:lnTo>
                  <a:lnTo>
                    <a:pt x="1309316" y="1029128"/>
                  </a:lnTo>
                  <a:lnTo>
                    <a:pt x="1359640" y="1013693"/>
                  </a:lnTo>
                  <a:lnTo>
                    <a:pt x="1408081" y="996502"/>
                  </a:lnTo>
                  <a:lnTo>
                    <a:pt x="1454517" y="977627"/>
                  </a:lnTo>
                  <a:lnTo>
                    <a:pt x="1498830" y="957140"/>
                  </a:lnTo>
                  <a:lnTo>
                    <a:pt x="1540897" y="935113"/>
                  </a:lnTo>
                  <a:lnTo>
                    <a:pt x="1580600" y="911616"/>
                  </a:lnTo>
                  <a:lnTo>
                    <a:pt x="1617818" y="886721"/>
                  </a:lnTo>
                  <a:lnTo>
                    <a:pt x="1652430" y="860499"/>
                  </a:lnTo>
                  <a:lnTo>
                    <a:pt x="1684317" y="833022"/>
                  </a:lnTo>
                  <a:lnTo>
                    <a:pt x="1713357" y="804360"/>
                  </a:lnTo>
                  <a:lnTo>
                    <a:pt x="1739432" y="774587"/>
                  </a:lnTo>
                  <a:lnTo>
                    <a:pt x="1762420" y="743772"/>
                  </a:lnTo>
                  <a:lnTo>
                    <a:pt x="1798656" y="679305"/>
                  </a:lnTo>
                  <a:lnTo>
                    <a:pt x="1821103" y="611531"/>
                  </a:lnTo>
                  <a:lnTo>
                    <a:pt x="1828800" y="541020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89354" y="5532882"/>
              <a:ext cx="1854200" cy="1111250"/>
            </a:xfrm>
            <a:custGeom>
              <a:avLst/>
              <a:gdLst/>
              <a:ahLst/>
              <a:cxnLst/>
              <a:rect l="l" t="t" r="r" b="b"/>
              <a:pathLst>
                <a:path w="1854200" h="1111250">
                  <a:moveTo>
                    <a:pt x="1841500" y="640842"/>
                  </a:moveTo>
                  <a:lnTo>
                    <a:pt x="1841500" y="468630"/>
                  </a:lnTo>
                  <a:lnTo>
                    <a:pt x="1816100" y="413766"/>
                  </a:lnTo>
                  <a:lnTo>
                    <a:pt x="1803400" y="387858"/>
                  </a:lnTo>
                  <a:lnTo>
                    <a:pt x="1790700" y="361188"/>
                  </a:lnTo>
                  <a:lnTo>
                    <a:pt x="1778000" y="336042"/>
                  </a:lnTo>
                  <a:lnTo>
                    <a:pt x="1752600" y="311658"/>
                  </a:lnTo>
                  <a:lnTo>
                    <a:pt x="1739900" y="287274"/>
                  </a:lnTo>
                  <a:lnTo>
                    <a:pt x="1689100" y="241554"/>
                  </a:lnTo>
                  <a:lnTo>
                    <a:pt x="1663700" y="220218"/>
                  </a:lnTo>
                  <a:lnTo>
                    <a:pt x="1612900" y="179070"/>
                  </a:lnTo>
                  <a:lnTo>
                    <a:pt x="1574800" y="160020"/>
                  </a:lnTo>
                  <a:lnTo>
                    <a:pt x="1549400" y="142494"/>
                  </a:lnTo>
                  <a:lnTo>
                    <a:pt x="1511300" y="124968"/>
                  </a:lnTo>
                  <a:lnTo>
                    <a:pt x="1473200" y="108204"/>
                  </a:lnTo>
                  <a:lnTo>
                    <a:pt x="1435100" y="92964"/>
                  </a:lnTo>
                  <a:lnTo>
                    <a:pt x="1358900" y="65532"/>
                  </a:lnTo>
                  <a:lnTo>
                    <a:pt x="1282700" y="42672"/>
                  </a:lnTo>
                  <a:lnTo>
                    <a:pt x="1244600" y="32766"/>
                  </a:lnTo>
                  <a:lnTo>
                    <a:pt x="1193800" y="24384"/>
                  </a:lnTo>
                  <a:lnTo>
                    <a:pt x="1155700" y="16764"/>
                  </a:lnTo>
                  <a:lnTo>
                    <a:pt x="1066800" y="6096"/>
                  </a:lnTo>
                  <a:lnTo>
                    <a:pt x="1016000" y="3048"/>
                  </a:lnTo>
                  <a:lnTo>
                    <a:pt x="965200" y="762"/>
                  </a:lnTo>
                  <a:lnTo>
                    <a:pt x="927100" y="0"/>
                  </a:lnTo>
                  <a:lnTo>
                    <a:pt x="876300" y="762"/>
                  </a:lnTo>
                  <a:lnTo>
                    <a:pt x="825500" y="3048"/>
                  </a:lnTo>
                  <a:lnTo>
                    <a:pt x="787400" y="6096"/>
                  </a:lnTo>
                  <a:lnTo>
                    <a:pt x="736600" y="10668"/>
                  </a:lnTo>
                  <a:lnTo>
                    <a:pt x="685800" y="17526"/>
                  </a:lnTo>
                  <a:lnTo>
                    <a:pt x="647700" y="24384"/>
                  </a:lnTo>
                  <a:lnTo>
                    <a:pt x="609600" y="33528"/>
                  </a:lnTo>
                  <a:lnTo>
                    <a:pt x="558800" y="42672"/>
                  </a:lnTo>
                  <a:lnTo>
                    <a:pt x="520700" y="54102"/>
                  </a:lnTo>
                  <a:lnTo>
                    <a:pt x="482600" y="66294"/>
                  </a:lnTo>
                  <a:lnTo>
                    <a:pt x="444500" y="79248"/>
                  </a:lnTo>
                  <a:lnTo>
                    <a:pt x="406399" y="93726"/>
                  </a:lnTo>
                  <a:lnTo>
                    <a:pt x="368299" y="108966"/>
                  </a:lnTo>
                  <a:lnTo>
                    <a:pt x="330199" y="124968"/>
                  </a:lnTo>
                  <a:lnTo>
                    <a:pt x="304799" y="142494"/>
                  </a:lnTo>
                  <a:lnTo>
                    <a:pt x="266699" y="160782"/>
                  </a:lnTo>
                  <a:lnTo>
                    <a:pt x="241299" y="179832"/>
                  </a:lnTo>
                  <a:lnTo>
                    <a:pt x="203199" y="199644"/>
                  </a:lnTo>
                  <a:lnTo>
                    <a:pt x="152399" y="242316"/>
                  </a:lnTo>
                  <a:lnTo>
                    <a:pt x="126999" y="265176"/>
                  </a:lnTo>
                  <a:lnTo>
                    <a:pt x="114299" y="288036"/>
                  </a:lnTo>
                  <a:lnTo>
                    <a:pt x="63499" y="336804"/>
                  </a:lnTo>
                  <a:lnTo>
                    <a:pt x="38099" y="388620"/>
                  </a:lnTo>
                  <a:lnTo>
                    <a:pt x="12699" y="441960"/>
                  </a:lnTo>
                  <a:lnTo>
                    <a:pt x="0" y="470154"/>
                  </a:lnTo>
                  <a:lnTo>
                    <a:pt x="0" y="642366"/>
                  </a:lnTo>
                  <a:lnTo>
                    <a:pt x="25400" y="697230"/>
                  </a:lnTo>
                  <a:lnTo>
                    <a:pt x="25399" y="502158"/>
                  </a:lnTo>
                  <a:lnTo>
                    <a:pt x="38099" y="476250"/>
                  </a:lnTo>
                  <a:lnTo>
                    <a:pt x="38099" y="450342"/>
                  </a:lnTo>
                  <a:lnTo>
                    <a:pt x="50799" y="425196"/>
                  </a:lnTo>
                  <a:lnTo>
                    <a:pt x="76199" y="376428"/>
                  </a:lnTo>
                  <a:lnTo>
                    <a:pt x="88899" y="352806"/>
                  </a:lnTo>
                  <a:lnTo>
                    <a:pt x="114299" y="329184"/>
                  </a:lnTo>
                  <a:lnTo>
                    <a:pt x="126999" y="307086"/>
                  </a:lnTo>
                  <a:lnTo>
                    <a:pt x="203199" y="242316"/>
                  </a:lnTo>
                  <a:lnTo>
                    <a:pt x="254000" y="203454"/>
                  </a:lnTo>
                  <a:lnTo>
                    <a:pt x="317499" y="167640"/>
                  </a:lnTo>
                  <a:lnTo>
                    <a:pt x="342899" y="150876"/>
                  </a:lnTo>
                  <a:lnTo>
                    <a:pt x="380999" y="134874"/>
                  </a:lnTo>
                  <a:lnTo>
                    <a:pt x="419100" y="119634"/>
                  </a:lnTo>
                  <a:lnTo>
                    <a:pt x="457200" y="105918"/>
                  </a:lnTo>
                  <a:lnTo>
                    <a:pt x="495300" y="92964"/>
                  </a:lnTo>
                  <a:lnTo>
                    <a:pt x="533400" y="81534"/>
                  </a:lnTo>
                  <a:lnTo>
                    <a:pt x="571500" y="70866"/>
                  </a:lnTo>
                  <a:lnTo>
                    <a:pt x="609600" y="60960"/>
                  </a:lnTo>
                  <a:lnTo>
                    <a:pt x="647700" y="52578"/>
                  </a:lnTo>
                  <a:lnTo>
                    <a:pt x="698500" y="45720"/>
                  </a:lnTo>
                  <a:lnTo>
                    <a:pt x="736600" y="39624"/>
                  </a:lnTo>
                  <a:lnTo>
                    <a:pt x="787400" y="34290"/>
                  </a:lnTo>
                  <a:lnTo>
                    <a:pt x="825500" y="31242"/>
                  </a:lnTo>
                  <a:lnTo>
                    <a:pt x="876300" y="28956"/>
                  </a:lnTo>
                  <a:lnTo>
                    <a:pt x="927100" y="28194"/>
                  </a:lnTo>
                  <a:lnTo>
                    <a:pt x="965200" y="28956"/>
                  </a:lnTo>
                  <a:lnTo>
                    <a:pt x="1016000" y="31242"/>
                  </a:lnTo>
                  <a:lnTo>
                    <a:pt x="1066800" y="35052"/>
                  </a:lnTo>
                  <a:lnTo>
                    <a:pt x="1104900" y="39624"/>
                  </a:lnTo>
                  <a:lnTo>
                    <a:pt x="1143000" y="45720"/>
                  </a:lnTo>
                  <a:lnTo>
                    <a:pt x="1193800" y="52578"/>
                  </a:lnTo>
                  <a:lnTo>
                    <a:pt x="1231900" y="60960"/>
                  </a:lnTo>
                  <a:lnTo>
                    <a:pt x="1270000" y="70866"/>
                  </a:lnTo>
                  <a:lnTo>
                    <a:pt x="1320800" y="81534"/>
                  </a:lnTo>
                  <a:lnTo>
                    <a:pt x="1358900" y="92964"/>
                  </a:lnTo>
                  <a:lnTo>
                    <a:pt x="1397000" y="105918"/>
                  </a:lnTo>
                  <a:lnTo>
                    <a:pt x="1422400" y="119634"/>
                  </a:lnTo>
                  <a:lnTo>
                    <a:pt x="1460500" y="134874"/>
                  </a:lnTo>
                  <a:lnTo>
                    <a:pt x="1498600" y="150876"/>
                  </a:lnTo>
                  <a:lnTo>
                    <a:pt x="1536700" y="167640"/>
                  </a:lnTo>
                  <a:lnTo>
                    <a:pt x="1562100" y="185166"/>
                  </a:lnTo>
                  <a:lnTo>
                    <a:pt x="1587500" y="203454"/>
                  </a:lnTo>
                  <a:lnTo>
                    <a:pt x="1625600" y="223266"/>
                  </a:lnTo>
                  <a:lnTo>
                    <a:pt x="1651000" y="243078"/>
                  </a:lnTo>
                  <a:lnTo>
                    <a:pt x="1676400" y="263652"/>
                  </a:lnTo>
                  <a:lnTo>
                    <a:pt x="1689100" y="284988"/>
                  </a:lnTo>
                  <a:lnTo>
                    <a:pt x="1714500" y="307848"/>
                  </a:lnTo>
                  <a:lnTo>
                    <a:pt x="1739900" y="329946"/>
                  </a:lnTo>
                  <a:lnTo>
                    <a:pt x="1765300" y="377190"/>
                  </a:lnTo>
                  <a:lnTo>
                    <a:pt x="1778000" y="401574"/>
                  </a:lnTo>
                  <a:lnTo>
                    <a:pt x="1816100" y="477012"/>
                  </a:lnTo>
                  <a:lnTo>
                    <a:pt x="1816100" y="529590"/>
                  </a:lnTo>
                  <a:lnTo>
                    <a:pt x="1828800" y="556260"/>
                  </a:lnTo>
                  <a:lnTo>
                    <a:pt x="1828800" y="669036"/>
                  </a:lnTo>
                  <a:lnTo>
                    <a:pt x="1841500" y="640842"/>
                  </a:lnTo>
                  <a:close/>
                </a:path>
                <a:path w="1854200" h="1111250">
                  <a:moveTo>
                    <a:pt x="1828800" y="669036"/>
                  </a:moveTo>
                  <a:lnTo>
                    <a:pt x="1828800" y="556260"/>
                  </a:lnTo>
                  <a:lnTo>
                    <a:pt x="1816100" y="582930"/>
                  </a:lnTo>
                  <a:lnTo>
                    <a:pt x="1816100" y="634746"/>
                  </a:lnTo>
                  <a:lnTo>
                    <a:pt x="1803400" y="660654"/>
                  </a:lnTo>
                  <a:lnTo>
                    <a:pt x="1790700" y="685800"/>
                  </a:lnTo>
                  <a:lnTo>
                    <a:pt x="1765300" y="734568"/>
                  </a:lnTo>
                  <a:lnTo>
                    <a:pt x="1739900" y="781812"/>
                  </a:lnTo>
                  <a:lnTo>
                    <a:pt x="1689100" y="826008"/>
                  </a:lnTo>
                  <a:lnTo>
                    <a:pt x="1676400" y="847344"/>
                  </a:lnTo>
                  <a:lnTo>
                    <a:pt x="1651000" y="868680"/>
                  </a:lnTo>
                  <a:lnTo>
                    <a:pt x="1625600" y="888492"/>
                  </a:lnTo>
                  <a:lnTo>
                    <a:pt x="1587500" y="907542"/>
                  </a:lnTo>
                  <a:lnTo>
                    <a:pt x="1562100" y="926592"/>
                  </a:lnTo>
                  <a:lnTo>
                    <a:pt x="1536700" y="944118"/>
                  </a:lnTo>
                  <a:lnTo>
                    <a:pt x="1498600" y="960882"/>
                  </a:lnTo>
                  <a:lnTo>
                    <a:pt x="1422400" y="991362"/>
                  </a:lnTo>
                  <a:lnTo>
                    <a:pt x="1397000" y="1005078"/>
                  </a:lnTo>
                  <a:lnTo>
                    <a:pt x="1358900" y="1018032"/>
                  </a:lnTo>
                  <a:lnTo>
                    <a:pt x="1320800" y="1030224"/>
                  </a:lnTo>
                  <a:lnTo>
                    <a:pt x="1270000" y="1040892"/>
                  </a:lnTo>
                  <a:lnTo>
                    <a:pt x="1231900" y="1050036"/>
                  </a:lnTo>
                  <a:lnTo>
                    <a:pt x="1193800" y="1058418"/>
                  </a:lnTo>
                  <a:lnTo>
                    <a:pt x="1143000" y="1066038"/>
                  </a:lnTo>
                  <a:lnTo>
                    <a:pt x="1066800" y="1076706"/>
                  </a:lnTo>
                  <a:lnTo>
                    <a:pt x="1016000" y="1079754"/>
                  </a:lnTo>
                  <a:lnTo>
                    <a:pt x="965200" y="1082040"/>
                  </a:lnTo>
                  <a:lnTo>
                    <a:pt x="927100" y="1082802"/>
                  </a:lnTo>
                  <a:lnTo>
                    <a:pt x="876300" y="1082040"/>
                  </a:lnTo>
                  <a:lnTo>
                    <a:pt x="825500" y="1079754"/>
                  </a:lnTo>
                  <a:lnTo>
                    <a:pt x="787400" y="1076706"/>
                  </a:lnTo>
                  <a:lnTo>
                    <a:pt x="736600" y="1071372"/>
                  </a:lnTo>
                  <a:lnTo>
                    <a:pt x="698500" y="1066038"/>
                  </a:lnTo>
                  <a:lnTo>
                    <a:pt x="647700" y="1058418"/>
                  </a:lnTo>
                  <a:lnTo>
                    <a:pt x="609600" y="1050036"/>
                  </a:lnTo>
                  <a:lnTo>
                    <a:pt x="571500" y="1040130"/>
                  </a:lnTo>
                  <a:lnTo>
                    <a:pt x="533400" y="1029462"/>
                  </a:lnTo>
                  <a:lnTo>
                    <a:pt x="495300" y="1018032"/>
                  </a:lnTo>
                  <a:lnTo>
                    <a:pt x="457200" y="1005078"/>
                  </a:lnTo>
                  <a:lnTo>
                    <a:pt x="419100" y="991362"/>
                  </a:lnTo>
                  <a:lnTo>
                    <a:pt x="381000" y="976122"/>
                  </a:lnTo>
                  <a:lnTo>
                    <a:pt x="342900" y="960120"/>
                  </a:lnTo>
                  <a:lnTo>
                    <a:pt x="317500" y="943356"/>
                  </a:lnTo>
                  <a:lnTo>
                    <a:pt x="279400" y="925830"/>
                  </a:lnTo>
                  <a:lnTo>
                    <a:pt x="228600" y="888492"/>
                  </a:lnTo>
                  <a:lnTo>
                    <a:pt x="177800" y="847344"/>
                  </a:lnTo>
                  <a:lnTo>
                    <a:pt x="127000" y="803910"/>
                  </a:lnTo>
                  <a:lnTo>
                    <a:pt x="114300" y="781050"/>
                  </a:lnTo>
                  <a:lnTo>
                    <a:pt x="88900" y="757428"/>
                  </a:lnTo>
                  <a:lnTo>
                    <a:pt x="76200" y="733806"/>
                  </a:lnTo>
                  <a:lnTo>
                    <a:pt x="50800" y="685038"/>
                  </a:lnTo>
                  <a:lnTo>
                    <a:pt x="38100" y="659130"/>
                  </a:lnTo>
                  <a:lnTo>
                    <a:pt x="38100" y="633984"/>
                  </a:lnTo>
                  <a:lnTo>
                    <a:pt x="25400" y="608076"/>
                  </a:lnTo>
                  <a:lnTo>
                    <a:pt x="25400" y="697230"/>
                  </a:lnTo>
                  <a:lnTo>
                    <a:pt x="50800" y="749808"/>
                  </a:lnTo>
                  <a:lnTo>
                    <a:pt x="114300" y="823722"/>
                  </a:lnTo>
                  <a:lnTo>
                    <a:pt x="127000" y="846582"/>
                  </a:lnTo>
                  <a:lnTo>
                    <a:pt x="152400" y="869442"/>
                  </a:lnTo>
                  <a:lnTo>
                    <a:pt x="177800" y="890778"/>
                  </a:lnTo>
                  <a:lnTo>
                    <a:pt x="203200" y="911352"/>
                  </a:lnTo>
                  <a:lnTo>
                    <a:pt x="241300" y="931926"/>
                  </a:lnTo>
                  <a:lnTo>
                    <a:pt x="266700" y="950976"/>
                  </a:lnTo>
                  <a:lnTo>
                    <a:pt x="304800" y="969264"/>
                  </a:lnTo>
                  <a:lnTo>
                    <a:pt x="330200" y="986028"/>
                  </a:lnTo>
                  <a:lnTo>
                    <a:pt x="368300" y="1002792"/>
                  </a:lnTo>
                  <a:lnTo>
                    <a:pt x="406400" y="1018032"/>
                  </a:lnTo>
                  <a:lnTo>
                    <a:pt x="482600" y="1045464"/>
                  </a:lnTo>
                  <a:lnTo>
                    <a:pt x="520700" y="1057656"/>
                  </a:lnTo>
                  <a:lnTo>
                    <a:pt x="558800" y="1068324"/>
                  </a:lnTo>
                  <a:lnTo>
                    <a:pt x="609600" y="1078230"/>
                  </a:lnTo>
                  <a:lnTo>
                    <a:pt x="647700" y="1086612"/>
                  </a:lnTo>
                  <a:lnTo>
                    <a:pt x="698500" y="1094232"/>
                  </a:lnTo>
                  <a:lnTo>
                    <a:pt x="736600" y="1100328"/>
                  </a:lnTo>
                  <a:lnTo>
                    <a:pt x="787400" y="1104900"/>
                  </a:lnTo>
                  <a:lnTo>
                    <a:pt x="825500" y="1108710"/>
                  </a:lnTo>
                  <a:lnTo>
                    <a:pt x="876300" y="1110234"/>
                  </a:lnTo>
                  <a:lnTo>
                    <a:pt x="927100" y="1110996"/>
                  </a:lnTo>
                  <a:lnTo>
                    <a:pt x="965200" y="1110234"/>
                  </a:lnTo>
                  <a:lnTo>
                    <a:pt x="1016000" y="1108710"/>
                  </a:lnTo>
                  <a:lnTo>
                    <a:pt x="1066800" y="1104900"/>
                  </a:lnTo>
                  <a:lnTo>
                    <a:pt x="1155700" y="1094232"/>
                  </a:lnTo>
                  <a:lnTo>
                    <a:pt x="1193800" y="1086612"/>
                  </a:lnTo>
                  <a:lnTo>
                    <a:pt x="1244600" y="1078230"/>
                  </a:lnTo>
                  <a:lnTo>
                    <a:pt x="1282700" y="1068324"/>
                  </a:lnTo>
                  <a:lnTo>
                    <a:pt x="1358900" y="1045464"/>
                  </a:lnTo>
                  <a:lnTo>
                    <a:pt x="1397000" y="1031748"/>
                  </a:lnTo>
                  <a:lnTo>
                    <a:pt x="1435100" y="1017269"/>
                  </a:lnTo>
                  <a:lnTo>
                    <a:pt x="1473200" y="1002030"/>
                  </a:lnTo>
                  <a:lnTo>
                    <a:pt x="1511300" y="986028"/>
                  </a:lnTo>
                  <a:lnTo>
                    <a:pt x="1549400" y="968502"/>
                  </a:lnTo>
                  <a:lnTo>
                    <a:pt x="1574800" y="950214"/>
                  </a:lnTo>
                  <a:lnTo>
                    <a:pt x="1612900" y="931164"/>
                  </a:lnTo>
                  <a:lnTo>
                    <a:pt x="1663700" y="890778"/>
                  </a:lnTo>
                  <a:lnTo>
                    <a:pt x="1714500" y="846582"/>
                  </a:lnTo>
                  <a:lnTo>
                    <a:pt x="1752600" y="798576"/>
                  </a:lnTo>
                  <a:lnTo>
                    <a:pt x="1778000" y="774192"/>
                  </a:lnTo>
                  <a:lnTo>
                    <a:pt x="1790700" y="749046"/>
                  </a:lnTo>
                  <a:lnTo>
                    <a:pt x="1828800" y="669036"/>
                  </a:lnTo>
                  <a:close/>
                </a:path>
                <a:path w="1854200" h="1111250">
                  <a:moveTo>
                    <a:pt x="1854200" y="583692"/>
                  </a:moveTo>
                  <a:lnTo>
                    <a:pt x="1854200" y="525780"/>
                  </a:lnTo>
                  <a:lnTo>
                    <a:pt x="1841500" y="497586"/>
                  </a:lnTo>
                  <a:lnTo>
                    <a:pt x="1841500" y="612648"/>
                  </a:lnTo>
                  <a:lnTo>
                    <a:pt x="1854200" y="583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803145" y="5869178"/>
            <a:ext cx="16427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latin typeface="Trebuchet MS"/>
                <a:cs typeface="Trebuchet MS"/>
              </a:rPr>
              <a:t>100</a:t>
            </a:r>
            <a:r>
              <a:rPr sz="2400" spc="35" dirty="0" smtClean="0">
                <a:latin typeface="Trebuchet MS"/>
                <a:cs typeface="Trebuchet MS"/>
              </a:rPr>
              <a:t>%</a:t>
            </a:r>
            <a:r>
              <a:rPr lang="zh-TW" altLang="en-US" sz="2400" spc="35" dirty="0" smtClean="0">
                <a:latin typeface="Trebuchet MS"/>
                <a:cs typeface="Trebuchet MS"/>
              </a:rPr>
              <a:t>的資料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650485" y="5739384"/>
            <a:ext cx="1858010" cy="802005"/>
          </a:xfrm>
          <a:custGeom>
            <a:avLst/>
            <a:gdLst/>
            <a:ahLst/>
            <a:cxnLst/>
            <a:rect l="l" t="t" r="r" b="b"/>
            <a:pathLst>
              <a:path w="1858009" h="802004">
                <a:moveTo>
                  <a:pt x="1857756" y="801624"/>
                </a:moveTo>
                <a:lnTo>
                  <a:pt x="1857756" y="0"/>
                </a:lnTo>
                <a:lnTo>
                  <a:pt x="0" y="0"/>
                </a:lnTo>
                <a:lnTo>
                  <a:pt x="0" y="801624"/>
                </a:lnTo>
                <a:lnTo>
                  <a:pt x="14478" y="801624"/>
                </a:lnTo>
                <a:lnTo>
                  <a:pt x="14477" y="28194"/>
                </a:lnTo>
                <a:lnTo>
                  <a:pt x="28955" y="13716"/>
                </a:lnTo>
                <a:lnTo>
                  <a:pt x="28955" y="28194"/>
                </a:lnTo>
                <a:lnTo>
                  <a:pt x="1828800" y="28194"/>
                </a:lnTo>
                <a:lnTo>
                  <a:pt x="1828800" y="13716"/>
                </a:lnTo>
                <a:lnTo>
                  <a:pt x="1843277" y="28194"/>
                </a:lnTo>
                <a:lnTo>
                  <a:pt x="1843278" y="801624"/>
                </a:lnTo>
                <a:lnTo>
                  <a:pt x="1857756" y="801624"/>
                </a:lnTo>
                <a:close/>
              </a:path>
              <a:path w="1858009" h="802004">
                <a:moveTo>
                  <a:pt x="28955" y="28194"/>
                </a:moveTo>
                <a:lnTo>
                  <a:pt x="28955" y="13716"/>
                </a:lnTo>
                <a:lnTo>
                  <a:pt x="14477" y="28194"/>
                </a:lnTo>
                <a:lnTo>
                  <a:pt x="28955" y="28194"/>
                </a:lnTo>
                <a:close/>
              </a:path>
              <a:path w="1858009" h="802004">
                <a:moveTo>
                  <a:pt x="28956" y="772668"/>
                </a:moveTo>
                <a:lnTo>
                  <a:pt x="28955" y="28194"/>
                </a:lnTo>
                <a:lnTo>
                  <a:pt x="14477" y="28194"/>
                </a:lnTo>
                <a:lnTo>
                  <a:pt x="14478" y="772668"/>
                </a:lnTo>
                <a:lnTo>
                  <a:pt x="28956" y="772668"/>
                </a:lnTo>
                <a:close/>
              </a:path>
              <a:path w="1858009" h="802004">
                <a:moveTo>
                  <a:pt x="1843278" y="772668"/>
                </a:moveTo>
                <a:lnTo>
                  <a:pt x="14478" y="772668"/>
                </a:lnTo>
                <a:lnTo>
                  <a:pt x="28956" y="787146"/>
                </a:lnTo>
                <a:lnTo>
                  <a:pt x="28956" y="801624"/>
                </a:lnTo>
                <a:lnTo>
                  <a:pt x="1828800" y="801624"/>
                </a:lnTo>
                <a:lnTo>
                  <a:pt x="1828800" y="787146"/>
                </a:lnTo>
                <a:lnTo>
                  <a:pt x="1843278" y="772668"/>
                </a:lnTo>
                <a:close/>
              </a:path>
              <a:path w="1858009" h="802004">
                <a:moveTo>
                  <a:pt x="28956" y="801624"/>
                </a:moveTo>
                <a:lnTo>
                  <a:pt x="28956" y="787146"/>
                </a:lnTo>
                <a:lnTo>
                  <a:pt x="14478" y="772668"/>
                </a:lnTo>
                <a:lnTo>
                  <a:pt x="14478" y="801624"/>
                </a:lnTo>
                <a:lnTo>
                  <a:pt x="28956" y="801624"/>
                </a:lnTo>
                <a:close/>
              </a:path>
              <a:path w="1858009" h="802004">
                <a:moveTo>
                  <a:pt x="1843277" y="28194"/>
                </a:moveTo>
                <a:lnTo>
                  <a:pt x="1828800" y="13716"/>
                </a:lnTo>
                <a:lnTo>
                  <a:pt x="1828800" y="28194"/>
                </a:lnTo>
                <a:lnTo>
                  <a:pt x="1843277" y="28194"/>
                </a:lnTo>
                <a:close/>
              </a:path>
              <a:path w="1858009" h="802004">
                <a:moveTo>
                  <a:pt x="1843278" y="772668"/>
                </a:moveTo>
                <a:lnTo>
                  <a:pt x="1843277" y="28194"/>
                </a:lnTo>
                <a:lnTo>
                  <a:pt x="1828800" y="28194"/>
                </a:lnTo>
                <a:lnTo>
                  <a:pt x="1828800" y="772668"/>
                </a:lnTo>
                <a:lnTo>
                  <a:pt x="1843278" y="772668"/>
                </a:lnTo>
                <a:close/>
              </a:path>
              <a:path w="1858009" h="802004">
                <a:moveTo>
                  <a:pt x="1843278" y="801624"/>
                </a:moveTo>
                <a:lnTo>
                  <a:pt x="1843278" y="772668"/>
                </a:lnTo>
                <a:lnTo>
                  <a:pt x="1828800" y="787146"/>
                </a:lnTo>
                <a:lnTo>
                  <a:pt x="1828800" y="801624"/>
                </a:lnTo>
                <a:lnTo>
                  <a:pt x="1843278" y="801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923535" y="5707634"/>
            <a:ext cx="12261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Trebuchet MS"/>
                <a:cs typeface="Trebuchet MS"/>
              </a:rPr>
              <a:t>ML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400" spc="-110" dirty="0">
                <a:latin typeface="Trebuchet MS"/>
                <a:cs typeface="Trebuchet MS"/>
              </a:rPr>
              <a:t>al</a:t>
            </a:r>
            <a:r>
              <a:rPr sz="2400" spc="-155" dirty="0">
                <a:latin typeface="Trebuchet MS"/>
                <a:cs typeface="Trebuchet MS"/>
              </a:rPr>
              <a:t>g</a:t>
            </a:r>
            <a:r>
              <a:rPr sz="2400" spc="-30" dirty="0">
                <a:latin typeface="Trebuchet MS"/>
                <a:cs typeface="Trebuchet MS"/>
              </a:rPr>
              <a:t>o</a:t>
            </a:r>
            <a:r>
              <a:rPr sz="2400" spc="-105" dirty="0">
                <a:latin typeface="Trebuchet MS"/>
                <a:cs typeface="Trebuchet MS"/>
              </a:rPr>
              <a:t>rithm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691628" y="5695188"/>
            <a:ext cx="1959610" cy="786765"/>
            <a:chOff x="7691628" y="5695188"/>
            <a:chExt cx="1959610" cy="786765"/>
          </a:xfrm>
        </p:grpSpPr>
        <p:sp>
          <p:nvSpPr>
            <p:cNvPr id="32" name="object 32"/>
            <p:cNvSpPr/>
            <p:nvPr/>
          </p:nvSpPr>
          <p:spPr>
            <a:xfrm>
              <a:off x="7712964" y="5701284"/>
              <a:ext cx="1915795" cy="774700"/>
            </a:xfrm>
            <a:custGeom>
              <a:avLst/>
              <a:gdLst/>
              <a:ahLst/>
              <a:cxnLst/>
              <a:rect l="l" t="t" r="r" b="b"/>
              <a:pathLst>
                <a:path w="1915795" h="774700">
                  <a:moveTo>
                    <a:pt x="1915668" y="387096"/>
                  </a:moveTo>
                  <a:lnTo>
                    <a:pt x="1662683" y="330708"/>
                  </a:lnTo>
                  <a:lnTo>
                    <a:pt x="1842516" y="239268"/>
                  </a:lnTo>
                  <a:lnTo>
                    <a:pt x="1555242" y="225552"/>
                  </a:lnTo>
                  <a:lnTo>
                    <a:pt x="1635252" y="113538"/>
                  </a:lnTo>
                  <a:lnTo>
                    <a:pt x="1357122" y="145542"/>
                  </a:lnTo>
                  <a:lnTo>
                    <a:pt x="1324356" y="28956"/>
                  </a:lnTo>
                  <a:lnTo>
                    <a:pt x="1098042" y="102108"/>
                  </a:lnTo>
                  <a:lnTo>
                    <a:pt x="957834" y="0"/>
                  </a:lnTo>
                  <a:lnTo>
                    <a:pt x="817626" y="102108"/>
                  </a:lnTo>
                  <a:lnTo>
                    <a:pt x="591312" y="28956"/>
                  </a:lnTo>
                  <a:lnTo>
                    <a:pt x="558546" y="145542"/>
                  </a:lnTo>
                  <a:lnTo>
                    <a:pt x="280416" y="113538"/>
                  </a:lnTo>
                  <a:lnTo>
                    <a:pt x="360426" y="225552"/>
                  </a:lnTo>
                  <a:lnTo>
                    <a:pt x="73151" y="239268"/>
                  </a:lnTo>
                  <a:lnTo>
                    <a:pt x="253746" y="330708"/>
                  </a:lnTo>
                  <a:lnTo>
                    <a:pt x="0" y="387096"/>
                  </a:lnTo>
                  <a:lnTo>
                    <a:pt x="253746" y="443484"/>
                  </a:lnTo>
                  <a:lnTo>
                    <a:pt x="73152" y="535686"/>
                  </a:lnTo>
                  <a:lnTo>
                    <a:pt x="360426" y="548640"/>
                  </a:lnTo>
                  <a:lnTo>
                    <a:pt x="280416" y="661416"/>
                  </a:lnTo>
                  <a:lnTo>
                    <a:pt x="558546" y="628650"/>
                  </a:lnTo>
                  <a:lnTo>
                    <a:pt x="591312" y="745236"/>
                  </a:lnTo>
                  <a:lnTo>
                    <a:pt x="817626" y="672084"/>
                  </a:lnTo>
                  <a:lnTo>
                    <a:pt x="957834" y="774192"/>
                  </a:lnTo>
                  <a:lnTo>
                    <a:pt x="1098042" y="672084"/>
                  </a:lnTo>
                  <a:lnTo>
                    <a:pt x="1324356" y="745236"/>
                  </a:lnTo>
                  <a:lnTo>
                    <a:pt x="1357122" y="628650"/>
                  </a:lnTo>
                  <a:lnTo>
                    <a:pt x="1635252" y="661416"/>
                  </a:lnTo>
                  <a:lnTo>
                    <a:pt x="1555242" y="548640"/>
                  </a:lnTo>
                  <a:lnTo>
                    <a:pt x="1842516" y="535686"/>
                  </a:lnTo>
                  <a:lnTo>
                    <a:pt x="1662683" y="443484"/>
                  </a:lnTo>
                  <a:lnTo>
                    <a:pt x="1915668" y="387096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91628" y="5695188"/>
              <a:ext cx="1959610" cy="786765"/>
            </a:xfrm>
            <a:custGeom>
              <a:avLst/>
              <a:gdLst/>
              <a:ahLst/>
              <a:cxnLst/>
              <a:rect l="l" t="t" r="r" b="b"/>
              <a:pathLst>
                <a:path w="1959609" h="786764">
                  <a:moveTo>
                    <a:pt x="273558" y="341734"/>
                  </a:moveTo>
                  <a:lnTo>
                    <a:pt x="273558" y="332231"/>
                  </a:lnTo>
                  <a:lnTo>
                    <a:pt x="272796" y="340613"/>
                  </a:lnTo>
                  <a:lnTo>
                    <a:pt x="261555" y="334906"/>
                  </a:lnTo>
                  <a:lnTo>
                    <a:pt x="0" y="393191"/>
                  </a:lnTo>
                  <a:lnTo>
                    <a:pt x="22860" y="398349"/>
                  </a:lnTo>
                  <a:lnTo>
                    <a:pt x="22860" y="388619"/>
                  </a:lnTo>
                  <a:lnTo>
                    <a:pt x="43316" y="393191"/>
                  </a:lnTo>
                  <a:lnTo>
                    <a:pt x="273558" y="341734"/>
                  </a:lnTo>
                  <a:close/>
                </a:path>
                <a:path w="1959609" h="786764">
                  <a:moveTo>
                    <a:pt x="43316" y="393191"/>
                  </a:moveTo>
                  <a:lnTo>
                    <a:pt x="22860" y="388619"/>
                  </a:lnTo>
                  <a:lnTo>
                    <a:pt x="22860" y="397763"/>
                  </a:lnTo>
                  <a:lnTo>
                    <a:pt x="43316" y="393191"/>
                  </a:lnTo>
                  <a:close/>
                </a:path>
                <a:path w="1959609" h="786764">
                  <a:moveTo>
                    <a:pt x="288798" y="448055"/>
                  </a:moveTo>
                  <a:lnTo>
                    <a:pt x="43316" y="393191"/>
                  </a:lnTo>
                  <a:lnTo>
                    <a:pt x="22860" y="397763"/>
                  </a:lnTo>
                  <a:lnTo>
                    <a:pt x="22860" y="398349"/>
                  </a:lnTo>
                  <a:lnTo>
                    <a:pt x="260562" y="451981"/>
                  </a:lnTo>
                  <a:lnTo>
                    <a:pt x="272796" y="445769"/>
                  </a:lnTo>
                  <a:lnTo>
                    <a:pt x="273558" y="454913"/>
                  </a:lnTo>
                  <a:lnTo>
                    <a:pt x="273558" y="455796"/>
                  </a:lnTo>
                  <a:lnTo>
                    <a:pt x="288798" y="448055"/>
                  </a:lnTo>
                  <a:close/>
                </a:path>
                <a:path w="1959609" h="786764">
                  <a:moveTo>
                    <a:pt x="381762" y="236643"/>
                  </a:moveTo>
                  <a:lnTo>
                    <a:pt x="381762" y="227075"/>
                  </a:lnTo>
                  <a:lnTo>
                    <a:pt x="377952" y="234695"/>
                  </a:lnTo>
                  <a:lnTo>
                    <a:pt x="372821" y="227477"/>
                  </a:lnTo>
                  <a:lnTo>
                    <a:pt x="76199" y="240791"/>
                  </a:lnTo>
                  <a:lnTo>
                    <a:pt x="94488" y="250077"/>
                  </a:lnTo>
                  <a:lnTo>
                    <a:pt x="94488" y="249935"/>
                  </a:lnTo>
                  <a:lnTo>
                    <a:pt x="96773" y="240791"/>
                  </a:lnTo>
                  <a:lnTo>
                    <a:pt x="113082" y="249075"/>
                  </a:lnTo>
                  <a:lnTo>
                    <a:pt x="381762" y="236643"/>
                  </a:lnTo>
                  <a:close/>
                </a:path>
                <a:path w="1959609" h="786764">
                  <a:moveTo>
                    <a:pt x="273558" y="455796"/>
                  </a:moveTo>
                  <a:lnTo>
                    <a:pt x="273558" y="454913"/>
                  </a:lnTo>
                  <a:lnTo>
                    <a:pt x="260562" y="451981"/>
                  </a:lnTo>
                  <a:lnTo>
                    <a:pt x="76200" y="545591"/>
                  </a:lnTo>
                  <a:lnTo>
                    <a:pt x="94488" y="546412"/>
                  </a:lnTo>
                  <a:lnTo>
                    <a:pt x="94488" y="536447"/>
                  </a:lnTo>
                  <a:lnTo>
                    <a:pt x="113082" y="537308"/>
                  </a:lnTo>
                  <a:lnTo>
                    <a:pt x="273558" y="455796"/>
                  </a:lnTo>
                  <a:close/>
                </a:path>
                <a:path w="1959609" h="786764">
                  <a:moveTo>
                    <a:pt x="113082" y="249075"/>
                  </a:moveTo>
                  <a:lnTo>
                    <a:pt x="96773" y="240791"/>
                  </a:lnTo>
                  <a:lnTo>
                    <a:pt x="94488" y="249935"/>
                  </a:lnTo>
                  <a:lnTo>
                    <a:pt x="113082" y="249075"/>
                  </a:lnTo>
                  <a:close/>
                </a:path>
                <a:path w="1959609" h="786764">
                  <a:moveTo>
                    <a:pt x="288798" y="338327"/>
                  </a:moveTo>
                  <a:lnTo>
                    <a:pt x="113082" y="249075"/>
                  </a:lnTo>
                  <a:lnTo>
                    <a:pt x="94488" y="249935"/>
                  </a:lnTo>
                  <a:lnTo>
                    <a:pt x="94488" y="250077"/>
                  </a:lnTo>
                  <a:lnTo>
                    <a:pt x="261555" y="334906"/>
                  </a:lnTo>
                  <a:lnTo>
                    <a:pt x="273558" y="332231"/>
                  </a:lnTo>
                  <a:lnTo>
                    <a:pt x="273558" y="341734"/>
                  </a:lnTo>
                  <a:lnTo>
                    <a:pt x="288798" y="338327"/>
                  </a:lnTo>
                  <a:close/>
                </a:path>
                <a:path w="1959609" h="786764">
                  <a:moveTo>
                    <a:pt x="113082" y="537308"/>
                  </a:moveTo>
                  <a:lnTo>
                    <a:pt x="94488" y="536447"/>
                  </a:lnTo>
                  <a:lnTo>
                    <a:pt x="96774" y="545591"/>
                  </a:lnTo>
                  <a:lnTo>
                    <a:pt x="113082" y="537308"/>
                  </a:lnTo>
                  <a:close/>
                </a:path>
                <a:path w="1959609" h="786764">
                  <a:moveTo>
                    <a:pt x="390906" y="550163"/>
                  </a:moveTo>
                  <a:lnTo>
                    <a:pt x="113082" y="537308"/>
                  </a:lnTo>
                  <a:lnTo>
                    <a:pt x="96774" y="545591"/>
                  </a:lnTo>
                  <a:lnTo>
                    <a:pt x="94488" y="536447"/>
                  </a:lnTo>
                  <a:lnTo>
                    <a:pt x="94488" y="546412"/>
                  </a:lnTo>
                  <a:lnTo>
                    <a:pt x="372821" y="558906"/>
                  </a:lnTo>
                  <a:lnTo>
                    <a:pt x="377952" y="551687"/>
                  </a:lnTo>
                  <a:lnTo>
                    <a:pt x="381762" y="559307"/>
                  </a:lnTo>
                  <a:lnTo>
                    <a:pt x="381762" y="562981"/>
                  </a:lnTo>
                  <a:lnTo>
                    <a:pt x="390906" y="550163"/>
                  </a:lnTo>
                  <a:close/>
                </a:path>
                <a:path w="1959609" h="786764">
                  <a:moveTo>
                    <a:pt x="273558" y="454913"/>
                  </a:moveTo>
                  <a:lnTo>
                    <a:pt x="272796" y="445769"/>
                  </a:lnTo>
                  <a:lnTo>
                    <a:pt x="260562" y="451981"/>
                  </a:lnTo>
                  <a:lnTo>
                    <a:pt x="273558" y="454913"/>
                  </a:lnTo>
                  <a:close/>
                </a:path>
                <a:path w="1959609" h="786764">
                  <a:moveTo>
                    <a:pt x="273558" y="332231"/>
                  </a:moveTo>
                  <a:lnTo>
                    <a:pt x="261555" y="334906"/>
                  </a:lnTo>
                  <a:lnTo>
                    <a:pt x="272796" y="340613"/>
                  </a:lnTo>
                  <a:lnTo>
                    <a:pt x="273558" y="332231"/>
                  </a:lnTo>
                  <a:close/>
                </a:path>
                <a:path w="1959609" h="786764">
                  <a:moveTo>
                    <a:pt x="580644" y="156617"/>
                  </a:moveTo>
                  <a:lnTo>
                    <a:pt x="580644" y="147065"/>
                  </a:lnTo>
                  <a:lnTo>
                    <a:pt x="575310" y="150113"/>
                  </a:lnTo>
                  <a:lnTo>
                    <a:pt x="575310" y="146446"/>
                  </a:lnTo>
                  <a:lnTo>
                    <a:pt x="291846" y="113537"/>
                  </a:lnTo>
                  <a:lnTo>
                    <a:pt x="301752" y="127476"/>
                  </a:lnTo>
                  <a:lnTo>
                    <a:pt x="301752" y="124205"/>
                  </a:lnTo>
                  <a:lnTo>
                    <a:pt x="305562" y="116585"/>
                  </a:lnTo>
                  <a:lnTo>
                    <a:pt x="311833" y="125377"/>
                  </a:lnTo>
                  <a:lnTo>
                    <a:pt x="575310" y="155997"/>
                  </a:lnTo>
                  <a:lnTo>
                    <a:pt x="575310" y="150113"/>
                  </a:lnTo>
                  <a:lnTo>
                    <a:pt x="576314" y="146563"/>
                  </a:lnTo>
                  <a:lnTo>
                    <a:pt x="576314" y="156114"/>
                  </a:lnTo>
                  <a:lnTo>
                    <a:pt x="580644" y="156617"/>
                  </a:lnTo>
                  <a:close/>
                </a:path>
                <a:path w="1959609" h="786764">
                  <a:moveTo>
                    <a:pt x="381762" y="562981"/>
                  </a:moveTo>
                  <a:lnTo>
                    <a:pt x="381762" y="559307"/>
                  </a:lnTo>
                  <a:lnTo>
                    <a:pt x="372821" y="558906"/>
                  </a:lnTo>
                  <a:lnTo>
                    <a:pt x="291846" y="672845"/>
                  </a:lnTo>
                  <a:lnTo>
                    <a:pt x="301752" y="671695"/>
                  </a:lnTo>
                  <a:lnTo>
                    <a:pt x="301752" y="662177"/>
                  </a:lnTo>
                  <a:lnTo>
                    <a:pt x="311833" y="661006"/>
                  </a:lnTo>
                  <a:lnTo>
                    <a:pt x="381762" y="562981"/>
                  </a:lnTo>
                  <a:close/>
                </a:path>
                <a:path w="1959609" h="786764">
                  <a:moveTo>
                    <a:pt x="311833" y="125377"/>
                  </a:moveTo>
                  <a:lnTo>
                    <a:pt x="305562" y="116585"/>
                  </a:lnTo>
                  <a:lnTo>
                    <a:pt x="301752" y="124205"/>
                  </a:lnTo>
                  <a:lnTo>
                    <a:pt x="311833" y="125377"/>
                  </a:lnTo>
                  <a:close/>
                </a:path>
                <a:path w="1959609" h="786764">
                  <a:moveTo>
                    <a:pt x="390906" y="236219"/>
                  </a:moveTo>
                  <a:lnTo>
                    <a:pt x="311833" y="125377"/>
                  </a:lnTo>
                  <a:lnTo>
                    <a:pt x="301752" y="124205"/>
                  </a:lnTo>
                  <a:lnTo>
                    <a:pt x="301752" y="127476"/>
                  </a:lnTo>
                  <a:lnTo>
                    <a:pt x="372821" y="227477"/>
                  </a:lnTo>
                  <a:lnTo>
                    <a:pt x="381762" y="227075"/>
                  </a:lnTo>
                  <a:lnTo>
                    <a:pt x="381762" y="236643"/>
                  </a:lnTo>
                  <a:lnTo>
                    <a:pt x="390906" y="236219"/>
                  </a:lnTo>
                  <a:close/>
                </a:path>
                <a:path w="1959609" h="786764">
                  <a:moveTo>
                    <a:pt x="311833" y="661006"/>
                  </a:moveTo>
                  <a:lnTo>
                    <a:pt x="301752" y="662177"/>
                  </a:lnTo>
                  <a:lnTo>
                    <a:pt x="305562" y="669797"/>
                  </a:lnTo>
                  <a:lnTo>
                    <a:pt x="311833" y="661006"/>
                  </a:lnTo>
                  <a:close/>
                </a:path>
                <a:path w="1959609" h="786764">
                  <a:moveTo>
                    <a:pt x="615937" y="745203"/>
                  </a:moveTo>
                  <a:lnTo>
                    <a:pt x="583692" y="629411"/>
                  </a:lnTo>
                  <a:lnTo>
                    <a:pt x="311833" y="661006"/>
                  </a:lnTo>
                  <a:lnTo>
                    <a:pt x="305562" y="669797"/>
                  </a:lnTo>
                  <a:lnTo>
                    <a:pt x="301752" y="662177"/>
                  </a:lnTo>
                  <a:lnTo>
                    <a:pt x="301752" y="671695"/>
                  </a:lnTo>
                  <a:lnTo>
                    <a:pt x="575310" y="639937"/>
                  </a:lnTo>
                  <a:lnTo>
                    <a:pt x="575310" y="636269"/>
                  </a:lnTo>
                  <a:lnTo>
                    <a:pt x="580644" y="639317"/>
                  </a:lnTo>
                  <a:lnTo>
                    <a:pt x="580644" y="655116"/>
                  </a:lnTo>
                  <a:lnTo>
                    <a:pt x="609600" y="757427"/>
                  </a:lnTo>
                  <a:lnTo>
                    <a:pt x="611124" y="756935"/>
                  </a:lnTo>
                  <a:lnTo>
                    <a:pt x="611124" y="746759"/>
                  </a:lnTo>
                  <a:lnTo>
                    <a:pt x="615937" y="745203"/>
                  </a:lnTo>
                  <a:close/>
                </a:path>
                <a:path w="1959609" h="786764">
                  <a:moveTo>
                    <a:pt x="381762" y="227075"/>
                  </a:moveTo>
                  <a:lnTo>
                    <a:pt x="372821" y="227477"/>
                  </a:lnTo>
                  <a:lnTo>
                    <a:pt x="377952" y="234695"/>
                  </a:lnTo>
                  <a:lnTo>
                    <a:pt x="381762" y="227075"/>
                  </a:lnTo>
                  <a:close/>
                </a:path>
                <a:path w="1959609" h="786764">
                  <a:moveTo>
                    <a:pt x="381762" y="559307"/>
                  </a:moveTo>
                  <a:lnTo>
                    <a:pt x="377952" y="551687"/>
                  </a:lnTo>
                  <a:lnTo>
                    <a:pt x="372821" y="558906"/>
                  </a:lnTo>
                  <a:lnTo>
                    <a:pt x="381762" y="559307"/>
                  </a:lnTo>
                  <a:close/>
                </a:path>
                <a:path w="1959609" h="786764">
                  <a:moveTo>
                    <a:pt x="580644" y="147065"/>
                  </a:moveTo>
                  <a:lnTo>
                    <a:pt x="576314" y="146563"/>
                  </a:lnTo>
                  <a:lnTo>
                    <a:pt x="575310" y="150113"/>
                  </a:lnTo>
                  <a:lnTo>
                    <a:pt x="580644" y="147065"/>
                  </a:lnTo>
                  <a:close/>
                </a:path>
                <a:path w="1959609" h="786764">
                  <a:moveTo>
                    <a:pt x="580644" y="639317"/>
                  </a:moveTo>
                  <a:lnTo>
                    <a:pt x="575310" y="636269"/>
                  </a:lnTo>
                  <a:lnTo>
                    <a:pt x="576314" y="639820"/>
                  </a:lnTo>
                  <a:lnTo>
                    <a:pt x="580644" y="639317"/>
                  </a:lnTo>
                  <a:close/>
                </a:path>
                <a:path w="1959609" h="786764">
                  <a:moveTo>
                    <a:pt x="576314" y="639820"/>
                  </a:moveTo>
                  <a:lnTo>
                    <a:pt x="575310" y="636269"/>
                  </a:lnTo>
                  <a:lnTo>
                    <a:pt x="575310" y="639937"/>
                  </a:lnTo>
                  <a:lnTo>
                    <a:pt x="576314" y="639820"/>
                  </a:lnTo>
                  <a:close/>
                </a:path>
                <a:path w="1959609" h="786764">
                  <a:moveTo>
                    <a:pt x="838564" y="103010"/>
                  </a:moveTo>
                  <a:lnTo>
                    <a:pt x="609600" y="28955"/>
                  </a:lnTo>
                  <a:lnTo>
                    <a:pt x="576314" y="146563"/>
                  </a:lnTo>
                  <a:lnTo>
                    <a:pt x="580644" y="147065"/>
                  </a:lnTo>
                  <a:lnTo>
                    <a:pt x="580644" y="156617"/>
                  </a:lnTo>
                  <a:lnTo>
                    <a:pt x="583692" y="156971"/>
                  </a:lnTo>
                  <a:lnTo>
                    <a:pt x="611124" y="58466"/>
                  </a:lnTo>
                  <a:lnTo>
                    <a:pt x="611124" y="39623"/>
                  </a:lnTo>
                  <a:lnTo>
                    <a:pt x="617220" y="36575"/>
                  </a:lnTo>
                  <a:lnTo>
                    <a:pt x="617220" y="41595"/>
                  </a:lnTo>
                  <a:lnTo>
                    <a:pt x="836676" y="112552"/>
                  </a:lnTo>
                  <a:lnTo>
                    <a:pt x="836676" y="104393"/>
                  </a:lnTo>
                  <a:lnTo>
                    <a:pt x="838564" y="103010"/>
                  </a:lnTo>
                  <a:close/>
                </a:path>
                <a:path w="1959609" h="786764">
                  <a:moveTo>
                    <a:pt x="580644" y="655116"/>
                  </a:moveTo>
                  <a:lnTo>
                    <a:pt x="580644" y="639317"/>
                  </a:lnTo>
                  <a:lnTo>
                    <a:pt x="576314" y="639820"/>
                  </a:lnTo>
                  <a:lnTo>
                    <a:pt x="580644" y="655116"/>
                  </a:lnTo>
                  <a:close/>
                </a:path>
                <a:path w="1959609" h="786764">
                  <a:moveTo>
                    <a:pt x="617220" y="36575"/>
                  </a:moveTo>
                  <a:lnTo>
                    <a:pt x="611124" y="39623"/>
                  </a:lnTo>
                  <a:lnTo>
                    <a:pt x="615937" y="41180"/>
                  </a:lnTo>
                  <a:lnTo>
                    <a:pt x="617220" y="36575"/>
                  </a:lnTo>
                  <a:close/>
                </a:path>
                <a:path w="1959609" h="786764">
                  <a:moveTo>
                    <a:pt x="615937" y="41180"/>
                  </a:moveTo>
                  <a:lnTo>
                    <a:pt x="611124" y="39623"/>
                  </a:lnTo>
                  <a:lnTo>
                    <a:pt x="611124" y="58466"/>
                  </a:lnTo>
                  <a:lnTo>
                    <a:pt x="615937" y="41180"/>
                  </a:lnTo>
                  <a:close/>
                </a:path>
                <a:path w="1959609" h="786764">
                  <a:moveTo>
                    <a:pt x="617220" y="749807"/>
                  </a:moveTo>
                  <a:lnTo>
                    <a:pt x="615937" y="745203"/>
                  </a:lnTo>
                  <a:lnTo>
                    <a:pt x="611124" y="746759"/>
                  </a:lnTo>
                  <a:lnTo>
                    <a:pt x="617220" y="749807"/>
                  </a:lnTo>
                  <a:close/>
                </a:path>
                <a:path w="1959609" h="786764">
                  <a:moveTo>
                    <a:pt x="617220" y="754963"/>
                  </a:moveTo>
                  <a:lnTo>
                    <a:pt x="617220" y="749807"/>
                  </a:lnTo>
                  <a:lnTo>
                    <a:pt x="611124" y="746759"/>
                  </a:lnTo>
                  <a:lnTo>
                    <a:pt x="611124" y="756935"/>
                  </a:lnTo>
                  <a:lnTo>
                    <a:pt x="617220" y="754963"/>
                  </a:lnTo>
                  <a:close/>
                </a:path>
                <a:path w="1959609" h="786764">
                  <a:moveTo>
                    <a:pt x="617220" y="41595"/>
                  </a:moveTo>
                  <a:lnTo>
                    <a:pt x="617220" y="36575"/>
                  </a:lnTo>
                  <a:lnTo>
                    <a:pt x="615937" y="41180"/>
                  </a:lnTo>
                  <a:lnTo>
                    <a:pt x="617220" y="41595"/>
                  </a:lnTo>
                  <a:close/>
                </a:path>
                <a:path w="1959609" h="786764">
                  <a:moveTo>
                    <a:pt x="979169" y="774261"/>
                  </a:moveTo>
                  <a:lnTo>
                    <a:pt x="839724" y="672845"/>
                  </a:lnTo>
                  <a:lnTo>
                    <a:pt x="615937" y="745203"/>
                  </a:lnTo>
                  <a:lnTo>
                    <a:pt x="617220" y="749807"/>
                  </a:lnTo>
                  <a:lnTo>
                    <a:pt x="617220" y="754963"/>
                  </a:lnTo>
                  <a:lnTo>
                    <a:pt x="836676" y="683984"/>
                  </a:lnTo>
                  <a:lnTo>
                    <a:pt x="836676" y="681989"/>
                  </a:lnTo>
                  <a:lnTo>
                    <a:pt x="840486" y="682751"/>
                  </a:lnTo>
                  <a:lnTo>
                    <a:pt x="840486" y="684781"/>
                  </a:lnTo>
                  <a:lnTo>
                    <a:pt x="976122" y="784150"/>
                  </a:lnTo>
                  <a:lnTo>
                    <a:pt x="976122" y="776477"/>
                  </a:lnTo>
                  <a:lnTo>
                    <a:pt x="979169" y="774261"/>
                  </a:lnTo>
                  <a:close/>
                </a:path>
                <a:path w="1959609" h="786764">
                  <a:moveTo>
                    <a:pt x="840486" y="103631"/>
                  </a:moveTo>
                  <a:lnTo>
                    <a:pt x="838564" y="103010"/>
                  </a:lnTo>
                  <a:lnTo>
                    <a:pt x="836676" y="104393"/>
                  </a:lnTo>
                  <a:lnTo>
                    <a:pt x="840486" y="103631"/>
                  </a:lnTo>
                  <a:close/>
                </a:path>
                <a:path w="1959609" h="786764">
                  <a:moveTo>
                    <a:pt x="840486" y="112983"/>
                  </a:moveTo>
                  <a:lnTo>
                    <a:pt x="840486" y="103631"/>
                  </a:lnTo>
                  <a:lnTo>
                    <a:pt x="836676" y="104393"/>
                  </a:lnTo>
                  <a:lnTo>
                    <a:pt x="836676" y="112552"/>
                  </a:lnTo>
                  <a:lnTo>
                    <a:pt x="839724" y="113537"/>
                  </a:lnTo>
                  <a:lnTo>
                    <a:pt x="840486" y="112983"/>
                  </a:lnTo>
                  <a:close/>
                </a:path>
                <a:path w="1959609" h="786764">
                  <a:moveTo>
                    <a:pt x="840486" y="682751"/>
                  </a:moveTo>
                  <a:lnTo>
                    <a:pt x="836676" y="681989"/>
                  </a:lnTo>
                  <a:lnTo>
                    <a:pt x="838564" y="683373"/>
                  </a:lnTo>
                  <a:lnTo>
                    <a:pt x="840486" y="682751"/>
                  </a:lnTo>
                  <a:close/>
                </a:path>
                <a:path w="1959609" h="786764">
                  <a:moveTo>
                    <a:pt x="838564" y="683373"/>
                  </a:moveTo>
                  <a:lnTo>
                    <a:pt x="836676" y="681989"/>
                  </a:lnTo>
                  <a:lnTo>
                    <a:pt x="836676" y="683984"/>
                  </a:lnTo>
                  <a:lnTo>
                    <a:pt x="838564" y="683373"/>
                  </a:lnTo>
                  <a:close/>
                </a:path>
                <a:path w="1959609" h="786764">
                  <a:moveTo>
                    <a:pt x="1120296" y="102842"/>
                  </a:moveTo>
                  <a:lnTo>
                    <a:pt x="979169" y="0"/>
                  </a:lnTo>
                  <a:lnTo>
                    <a:pt x="838564" y="103010"/>
                  </a:lnTo>
                  <a:lnTo>
                    <a:pt x="840486" y="103631"/>
                  </a:lnTo>
                  <a:lnTo>
                    <a:pt x="840486" y="112983"/>
                  </a:lnTo>
                  <a:lnTo>
                    <a:pt x="976122" y="14339"/>
                  </a:lnTo>
                  <a:lnTo>
                    <a:pt x="976122" y="9905"/>
                  </a:lnTo>
                  <a:lnTo>
                    <a:pt x="982218" y="9905"/>
                  </a:lnTo>
                  <a:lnTo>
                    <a:pt x="982218" y="14339"/>
                  </a:lnTo>
                  <a:lnTo>
                    <a:pt x="1117854" y="112983"/>
                  </a:lnTo>
                  <a:lnTo>
                    <a:pt x="1117854" y="103631"/>
                  </a:lnTo>
                  <a:lnTo>
                    <a:pt x="1120296" y="102842"/>
                  </a:lnTo>
                  <a:close/>
                </a:path>
                <a:path w="1959609" h="786764">
                  <a:moveTo>
                    <a:pt x="840486" y="684781"/>
                  </a:moveTo>
                  <a:lnTo>
                    <a:pt x="840486" y="682751"/>
                  </a:lnTo>
                  <a:lnTo>
                    <a:pt x="838564" y="683373"/>
                  </a:lnTo>
                  <a:lnTo>
                    <a:pt x="840486" y="684781"/>
                  </a:lnTo>
                  <a:close/>
                </a:path>
                <a:path w="1959609" h="786764">
                  <a:moveTo>
                    <a:pt x="982218" y="9905"/>
                  </a:moveTo>
                  <a:lnTo>
                    <a:pt x="976122" y="9905"/>
                  </a:lnTo>
                  <a:lnTo>
                    <a:pt x="979169" y="12122"/>
                  </a:lnTo>
                  <a:lnTo>
                    <a:pt x="982218" y="9905"/>
                  </a:lnTo>
                  <a:close/>
                </a:path>
                <a:path w="1959609" h="786764">
                  <a:moveTo>
                    <a:pt x="979169" y="12122"/>
                  </a:moveTo>
                  <a:lnTo>
                    <a:pt x="976122" y="9905"/>
                  </a:lnTo>
                  <a:lnTo>
                    <a:pt x="976122" y="14339"/>
                  </a:lnTo>
                  <a:lnTo>
                    <a:pt x="979169" y="12122"/>
                  </a:lnTo>
                  <a:close/>
                </a:path>
                <a:path w="1959609" h="786764">
                  <a:moveTo>
                    <a:pt x="982218" y="776477"/>
                  </a:moveTo>
                  <a:lnTo>
                    <a:pt x="979169" y="774261"/>
                  </a:lnTo>
                  <a:lnTo>
                    <a:pt x="976122" y="776477"/>
                  </a:lnTo>
                  <a:lnTo>
                    <a:pt x="982218" y="776477"/>
                  </a:lnTo>
                  <a:close/>
                </a:path>
                <a:path w="1959609" h="786764">
                  <a:moveTo>
                    <a:pt x="982218" y="784162"/>
                  </a:moveTo>
                  <a:lnTo>
                    <a:pt x="982218" y="776477"/>
                  </a:lnTo>
                  <a:lnTo>
                    <a:pt x="976122" y="776477"/>
                  </a:lnTo>
                  <a:lnTo>
                    <a:pt x="976122" y="784150"/>
                  </a:lnTo>
                  <a:lnTo>
                    <a:pt x="979169" y="786383"/>
                  </a:lnTo>
                  <a:lnTo>
                    <a:pt x="982218" y="784162"/>
                  </a:lnTo>
                  <a:close/>
                </a:path>
                <a:path w="1959609" h="786764">
                  <a:moveTo>
                    <a:pt x="982218" y="14339"/>
                  </a:moveTo>
                  <a:lnTo>
                    <a:pt x="982218" y="9905"/>
                  </a:lnTo>
                  <a:lnTo>
                    <a:pt x="979169" y="12122"/>
                  </a:lnTo>
                  <a:lnTo>
                    <a:pt x="982218" y="14339"/>
                  </a:lnTo>
                  <a:close/>
                </a:path>
                <a:path w="1959609" h="786764">
                  <a:moveTo>
                    <a:pt x="1342402" y="745203"/>
                  </a:moveTo>
                  <a:lnTo>
                    <a:pt x="1118616" y="672845"/>
                  </a:lnTo>
                  <a:lnTo>
                    <a:pt x="979169" y="774261"/>
                  </a:lnTo>
                  <a:lnTo>
                    <a:pt x="982218" y="776477"/>
                  </a:lnTo>
                  <a:lnTo>
                    <a:pt x="982218" y="784162"/>
                  </a:lnTo>
                  <a:lnTo>
                    <a:pt x="1117854" y="685321"/>
                  </a:lnTo>
                  <a:lnTo>
                    <a:pt x="1117854" y="682751"/>
                  </a:lnTo>
                  <a:lnTo>
                    <a:pt x="1122426" y="681989"/>
                  </a:lnTo>
                  <a:lnTo>
                    <a:pt x="1122426" y="684230"/>
                  </a:lnTo>
                  <a:lnTo>
                    <a:pt x="1341120" y="754963"/>
                  </a:lnTo>
                  <a:lnTo>
                    <a:pt x="1341120" y="749807"/>
                  </a:lnTo>
                  <a:lnTo>
                    <a:pt x="1342402" y="745203"/>
                  </a:lnTo>
                  <a:close/>
                </a:path>
                <a:path w="1959609" h="786764">
                  <a:moveTo>
                    <a:pt x="1122426" y="104393"/>
                  </a:moveTo>
                  <a:lnTo>
                    <a:pt x="1120296" y="102842"/>
                  </a:lnTo>
                  <a:lnTo>
                    <a:pt x="1117854" y="103631"/>
                  </a:lnTo>
                  <a:lnTo>
                    <a:pt x="1122426" y="104393"/>
                  </a:lnTo>
                  <a:close/>
                </a:path>
                <a:path w="1959609" h="786764">
                  <a:moveTo>
                    <a:pt x="1122426" y="112306"/>
                  </a:moveTo>
                  <a:lnTo>
                    <a:pt x="1122426" y="104393"/>
                  </a:lnTo>
                  <a:lnTo>
                    <a:pt x="1117854" y="103631"/>
                  </a:lnTo>
                  <a:lnTo>
                    <a:pt x="1117854" y="112983"/>
                  </a:lnTo>
                  <a:lnTo>
                    <a:pt x="1118616" y="113537"/>
                  </a:lnTo>
                  <a:lnTo>
                    <a:pt x="1122426" y="112306"/>
                  </a:lnTo>
                  <a:close/>
                </a:path>
                <a:path w="1959609" h="786764">
                  <a:moveTo>
                    <a:pt x="1122426" y="681989"/>
                  </a:moveTo>
                  <a:lnTo>
                    <a:pt x="1117854" y="682751"/>
                  </a:lnTo>
                  <a:lnTo>
                    <a:pt x="1120296" y="683541"/>
                  </a:lnTo>
                  <a:lnTo>
                    <a:pt x="1122426" y="681989"/>
                  </a:lnTo>
                  <a:close/>
                </a:path>
                <a:path w="1959609" h="786764">
                  <a:moveTo>
                    <a:pt x="1120296" y="683541"/>
                  </a:moveTo>
                  <a:lnTo>
                    <a:pt x="1117854" y="682751"/>
                  </a:lnTo>
                  <a:lnTo>
                    <a:pt x="1117854" y="685321"/>
                  </a:lnTo>
                  <a:lnTo>
                    <a:pt x="1120296" y="683541"/>
                  </a:lnTo>
                  <a:close/>
                </a:path>
                <a:path w="1959609" h="786764">
                  <a:moveTo>
                    <a:pt x="1382025" y="146563"/>
                  </a:moveTo>
                  <a:lnTo>
                    <a:pt x="1348740" y="28955"/>
                  </a:lnTo>
                  <a:lnTo>
                    <a:pt x="1120296" y="102842"/>
                  </a:lnTo>
                  <a:lnTo>
                    <a:pt x="1122426" y="104393"/>
                  </a:lnTo>
                  <a:lnTo>
                    <a:pt x="1122426" y="112306"/>
                  </a:lnTo>
                  <a:lnTo>
                    <a:pt x="1341120" y="41595"/>
                  </a:lnTo>
                  <a:lnTo>
                    <a:pt x="1341120" y="36575"/>
                  </a:lnTo>
                  <a:lnTo>
                    <a:pt x="1347216" y="39623"/>
                  </a:lnTo>
                  <a:lnTo>
                    <a:pt x="1347216" y="58466"/>
                  </a:lnTo>
                  <a:lnTo>
                    <a:pt x="1374648" y="156971"/>
                  </a:lnTo>
                  <a:lnTo>
                    <a:pt x="1377696" y="156618"/>
                  </a:lnTo>
                  <a:lnTo>
                    <a:pt x="1377696" y="147065"/>
                  </a:lnTo>
                  <a:lnTo>
                    <a:pt x="1382025" y="146563"/>
                  </a:lnTo>
                  <a:close/>
                </a:path>
                <a:path w="1959609" h="786764">
                  <a:moveTo>
                    <a:pt x="1122426" y="684230"/>
                  </a:moveTo>
                  <a:lnTo>
                    <a:pt x="1122426" y="681989"/>
                  </a:lnTo>
                  <a:lnTo>
                    <a:pt x="1120296" y="683541"/>
                  </a:lnTo>
                  <a:lnTo>
                    <a:pt x="1122426" y="684230"/>
                  </a:lnTo>
                  <a:close/>
                </a:path>
                <a:path w="1959609" h="786764">
                  <a:moveTo>
                    <a:pt x="1347216" y="39623"/>
                  </a:moveTo>
                  <a:lnTo>
                    <a:pt x="1341120" y="36575"/>
                  </a:lnTo>
                  <a:lnTo>
                    <a:pt x="1342402" y="41180"/>
                  </a:lnTo>
                  <a:lnTo>
                    <a:pt x="1347216" y="39623"/>
                  </a:lnTo>
                  <a:close/>
                </a:path>
                <a:path w="1959609" h="786764">
                  <a:moveTo>
                    <a:pt x="1342402" y="41180"/>
                  </a:moveTo>
                  <a:lnTo>
                    <a:pt x="1341120" y="36575"/>
                  </a:lnTo>
                  <a:lnTo>
                    <a:pt x="1341120" y="41595"/>
                  </a:lnTo>
                  <a:lnTo>
                    <a:pt x="1342402" y="41180"/>
                  </a:lnTo>
                  <a:close/>
                </a:path>
                <a:path w="1959609" h="786764">
                  <a:moveTo>
                    <a:pt x="1347216" y="746759"/>
                  </a:moveTo>
                  <a:lnTo>
                    <a:pt x="1342402" y="745203"/>
                  </a:lnTo>
                  <a:lnTo>
                    <a:pt x="1341120" y="749807"/>
                  </a:lnTo>
                  <a:lnTo>
                    <a:pt x="1347216" y="746759"/>
                  </a:lnTo>
                  <a:close/>
                </a:path>
                <a:path w="1959609" h="786764">
                  <a:moveTo>
                    <a:pt x="1347216" y="756935"/>
                  </a:moveTo>
                  <a:lnTo>
                    <a:pt x="1347216" y="746759"/>
                  </a:lnTo>
                  <a:lnTo>
                    <a:pt x="1341120" y="749807"/>
                  </a:lnTo>
                  <a:lnTo>
                    <a:pt x="1341120" y="754963"/>
                  </a:lnTo>
                  <a:lnTo>
                    <a:pt x="1347216" y="756935"/>
                  </a:lnTo>
                  <a:close/>
                </a:path>
                <a:path w="1959609" h="786764">
                  <a:moveTo>
                    <a:pt x="1347216" y="58466"/>
                  </a:moveTo>
                  <a:lnTo>
                    <a:pt x="1347216" y="39623"/>
                  </a:lnTo>
                  <a:lnTo>
                    <a:pt x="1342402" y="41180"/>
                  </a:lnTo>
                  <a:lnTo>
                    <a:pt x="1347216" y="58466"/>
                  </a:lnTo>
                  <a:close/>
                </a:path>
                <a:path w="1959609" h="786764">
                  <a:moveTo>
                    <a:pt x="1657350" y="671784"/>
                  </a:moveTo>
                  <a:lnTo>
                    <a:pt x="1657350" y="662177"/>
                  </a:lnTo>
                  <a:lnTo>
                    <a:pt x="1652777" y="669797"/>
                  </a:lnTo>
                  <a:lnTo>
                    <a:pt x="1646440" y="660913"/>
                  </a:lnTo>
                  <a:lnTo>
                    <a:pt x="1374648" y="629411"/>
                  </a:lnTo>
                  <a:lnTo>
                    <a:pt x="1342402" y="745203"/>
                  </a:lnTo>
                  <a:lnTo>
                    <a:pt x="1347216" y="746759"/>
                  </a:lnTo>
                  <a:lnTo>
                    <a:pt x="1347216" y="756935"/>
                  </a:lnTo>
                  <a:lnTo>
                    <a:pt x="1348740" y="757427"/>
                  </a:lnTo>
                  <a:lnTo>
                    <a:pt x="1377696" y="655116"/>
                  </a:lnTo>
                  <a:lnTo>
                    <a:pt x="1377696" y="639317"/>
                  </a:lnTo>
                  <a:lnTo>
                    <a:pt x="1383030" y="636269"/>
                  </a:lnTo>
                  <a:lnTo>
                    <a:pt x="1383030" y="639937"/>
                  </a:lnTo>
                  <a:lnTo>
                    <a:pt x="1657350" y="671784"/>
                  </a:lnTo>
                  <a:close/>
                </a:path>
                <a:path w="1959609" h="786764">
                  <a:moveTo>
                    <a:pt x="1383030" y="150113"/>
                  </a:moveTo>
                  <a:lnTo>
                    <a:pt x="1382025" y="146563"/>
                  </a:lnTo>
                  <a:lnTo>
                    <a:pt x="1377696" y="147065"/>
                  </a:lnTo>
                  <a:lnTo>
                    <a:pt x="1383030" y="150113"/>
                  </a:lnTo>
                  <a:close/>
                </a:path>
                <a:path w="1959609" h="786764">
                  <a:moveTo>
                    <a:pt x="1383030" y="156000"/>
                  </a:moveTo>
                  <a:lnTo>
                    <a:pt x="1383030" y="150113"/>
                  </a:lnTo>
                  <a:lnTo>
                    <a:pt x="1377696" y="147065"/>
                  </a:lnTo>
                  <a:lnTo>
                    <a:pt x="1377696" y="156618"/>
                  </a:lnTo>
                  <a:lnTo>
                    <a:pt x="1383030" y="156000"/>
                  </a:lnTo>
                  <a:close/>
                </a:path>
                <a:path w="1959609" h="786764">
                  <a:moveTo>
                    <a:pt x="1383030" y="636269"/>
                  </a:moveTo>
                  <a:lnTo>
                    <a:pt x="1377696" y="639317"/>
                  </a:lnTo>
                  <a:lnTo>
                    <a:pt x="1382025" y="639820"/>
                  </a:lnTo>
                  <a:lnTo>
                    <a:pt x="1383030" y="636269"/>
                  </a:lnTo>
                  <a:close/>
                </a:path>
                <a:path w="1959609" h="786764">
                  <a:moveTo>
                    <a:pt x="1382025" y="639820"/>
                  </a:moveTo>
                  <a:lnTo>
                    <a:pt x="1377696" y="639317"/>
                  </a:lnTo>
                  <a:lnTo>
                    <a:pt x="1377696" y="655116"/>
                  </a:lnTo>
                  <a:lnTo>
                    <a:pt x="1382025" y="639820"/>
                  </a:lnTo>
                  <a:close/>
                </a:path>
                <a:path w="1959609" h="786764">
                  <a:moveTo>
                    <a:pt x="1666494" y="113537"/>
                  </a:moveTo>
                  <a:lnTo>
                    <a:pt x="1382025" y="146563"/>
                  </a:lnTo>
                  <a:lnTo>
                    <a:pt x="1383030" y="150113"/>
                  </a:lnTo>
                  <a:lnTo>
                    <a:pt x="1383030" y="156000"/>
                  </a:lnTo>
                  <a:lnTo>
                    <a:pt x="1646440" y="125470"/>
                  </a:lnTo>
                  <a:lnTo>
                    <a:pt x="1652777" y="116585"/>
                  </a:lnTo>
                  <a:lnTo>
                    <a:pt x="1657350" y="124205"/>
                  </a:lnTo>
                  <a:lnTo>
                    <a:pt x="1657350" y="126404"/>
                  </a:lnTo>
                  <a:lnTo>
                    <a:pt x="1666494" y="113537"/>
                  </a:lnTo>
                  <a:close/>
                </a:path>
                <a:path w="1959609" h="786764">
                  <a:moveTo>
                    <a:pt x="1383030" y="639937"/>
                  </a:moveTo>
                  <a:lnTo>
                    <a:pt x="1383030" y="636269"/>
                  </a:lnTo>
                  <a:lnTo>
                    <a:pt x="1382025" y="639820"/>
                  </a:lnTo>
                  <a:lnTo>
                    <a:pt x="1383030" y="639937"/>
                  </a:lnTo>
                  <a:close/>
                </a:path>
                <a:path w="1959609" h="786764">
                  <a:moveTo>
                    <a:pt x="1657350" y="126404"/>
                  </a:moveTo>
                  <a:lnTo>
                    <a:pt x="1657350" y="124205"/>
                  </a:lnTo>
                  <a:lnTo>
                    <a:pt x="1646440" y="125470"/>
                  </a:lnTo>
                  <a:lnTo>
                    <a:pt x="1567434" y="236219"/>
                  </a:lnTo>
                  <a:lnTo>
                    <a:pt x="1576578" y="236643"/>
                  </a:lnTo>
                  <a:lnTo>
                    <a:pt x="1576578" y="227075"/>
                  </a:lnTo>
                  <a:lnTo>
                    <a:pt x="1585518" y="227477"/>
                  </a:lnTo>
                  <a:lnTo>
                    <a:pt x="1657350" y="126404"/>
                  </a:lnTo>
                  <a:close/>
                </a:path>
                <a:path w="1959609" h="786764">
                  <a:moveTo>
                    <a:pt x="1863852" y="546412"/>
                  </a:moveTo>
                  <a:lnTo>
                    <a:pt x="1863852" y="536447"/>
                  </a:lnTo>
                  <a:lnTo>
                    <a:pt x="1862327" y="545591"/>
                  </a:lnTo>
                  <a:lnTo>
                    <a:pt x="1845896" y="537278"/>
                  </a:lnTo>
                  <a:lnTo>
                    <a:pt x="1567434" y="550163"/>
                  </a:lnTo>
                  <a:lnTo>
                    <a:pt x="1576578" y="562981"/>
                  </a:lnTo>
                  <a:lnTo>
                    <a:pt x="1576578" y="559307"/>
                  </a:lnTo>
                  <a:lnTo>
                    <a:pt x="1580388" y="551687"/>
                  </a:lnTo>
                  <a:lnTo>
                    <a:pt x="1585518" y="558906"/>
                  </a:lnTo>
                  <a:lnTo>
                    <a:pt x="1863852" y="546412"/>
                  </a:lnTo>
                  <a:close/>
                </a:path>
                <a:path w="1959609" h="786764">
                  <a:moveTo>
                    <a:pt x="1585518" y="227477"/>
                  </a:moveTo>
                  <a:lnTo>
                    <a:pt x="1576578" y="227075"/>
                  </a:lnTo>
                  <a:lnTo>
                    <a:pt x="1580388" y="234695"/>
                  </a:lnTo>
                  <a:lnTo>
                    <a:pt x="1585518" y="227477"/>
                  </a:lnTo>
                  <a:close/>
                </a:path>
                <a:path w="1959609" h="786764">
                  <a:moveTo>
                    <a:pt x="1882139" y="240791"/>
                  </a:moveTo>
                  <a:lnTo>
                    <a:pt x="1585518" y="227477"/>
                  </a:lnTo>
                  <a:lnTo>
                    <a:pt x="1580388" y="234695"/>
                  </a:lnTo>
                  <a:lnTo>
                    <a:pt x="1576578" y="227075"/>
                  </a:lnTo>
                  <a:lnTo>
                    <a:pt x="1576578" y="236643"/>
                  </a:lnTo>
                  <a:lnTo>
                    <a:pt x="1845896" y="249105"/>
                  </a:lnTo>
                  <a:lnTo>
                    <a:pt x="1862327" y="240791"/>
                  </a:lnTo>
                  <a:lnTo>
                    <a:pt x="1863852" y="249935"/>
                  </a:lnTo>
                  <a:lnTo>
                    <a:pt x="1863852" y="250113"/>
                  </a:lnTo>
                  <a:lnTo>
                    <a:pt x="1882139" y="240791"/>
                  </a:lnTo>
                  <a:close/>
                </a:path>
                <a:path w="1959609" h="786764">
                  <a:moveTo>
                    <a:pt x="1585518" y="558906"/>
                  </a:moveTo>
                  <a:lnTo>
                    <a:pt x="1580388" y="551687"/>
                  </a:lnTo>
                  <a:lnTo>
                    <a:pt x="1576578" y="559307"/>
                  </a:lnTo>
                  <a:lnTo>
                    <a:pt x="1585518" y="558906"/>
                  </a:lnTo>
                  <a:close/>
                </a:path>
                <a:path w="1959609" h="786764">
                  <a:moveTo>
                    <a:pt x="1666494" y="672845"/>
                  </a:moveTo>
                  <a:lnTo>
                    <a:pt x="1585518" y="558906"/>
                  </a:lnTo>
                  <a:lnTo>
                    <a:pt x="1576578" y="559307"/>
                  </a:lnTo>
                  <a:lnTo>
                    <a:pt x="1576578" y="562981"/>
                  </a:lnTo>
                  <a:lnTo>
                    <a:pt x="1646440" y="660913"/>
                  </a:lnTo>
                  <a:lnTo>
                    <a:pt x="1657350" y="662177"/>
                  </a:lnTo>
                  <a:lnTo>
                    <a:pt x="1657350" y="671784"/>
                  </a:lnTo>
                  <a:lnTo>
                    <a:pt x="1666494" y="672845"/>
                  </a:lnTo>
                  <a:close/>
                </a:path>
                <a:path w="1959609" h="786764">
                  <a:moveTo>
                    <a:pt x="1657350" y="124205"/>
                  </a:moveTo>
                  <a:lnTo>
                    <a:pt x="1652777" y="116585"/>
                  </a:lnTo>
                  <a:lnTo>
                    <a:pt x="1646440" y="125470"/>
                  </a:lnTo>
                  <a:lnTo>
                    <a:pt x="1657350" y="124205"/>
                  </a:lnTo>
                  <a:close/>
                </a:path>
                <a:path w="1959609" h="786764">
                  <a:moveTo>
                    <a:pt x="1657350" y="662177"/>
                  </a:moveTo>
                  <a:lnTo>
                    <a:pt x="1646440" y="660913"/>
                  </a:lnTo>
                  <a:lnTo>
                    <a:pt x="1652777" y="669797"/>
                  </a:lnTo>
                  <a:lnTo>
                    <a:pt x="1657350" y="662177"/>
                  </a:lnTo>
                  <a:close/>
                </a:path>
                <a:path w="1959609" h="786764">
                  <a:moveTo>
                    <a:pt x="1863852" y="250113"/>
                  </a:moveTo>
                  <a:lnTo>
                    <a:pt x="1863852" y="249935"/>
                  </a:lnTo>
                  <a:lnTo>
                    <a:pt x="1845896" y="249105"/>
                  </a:lnTo>
                  <a:lnTo>
                    <a:pt x="1669542" y="338327"/>
                  </a:lnTo>
                  <a:lnTo>
                    <a:pt x="1684782" y="341724"/>
                  </a:lnTo>
                  <a:lnTo>
                    <a:pt x="1684782" y="332231"/>
                  </a:lnTo>
                  <a:lnTo>
                    <a:pt x="1697294" y="335012"/>
                  </a:lnTo>
                  <a:lnTo>
                    <a:pt x="1863852" y="250113"/>
                  </a:lnTo>
                  <a:close/>
                </a:path>
                <a:path w="1959609" h="786764">
                  <a:moveTo>
                    <a:pt x="1936242" y="398335"/>
                  </a:moveTo>
                  <a:lnTo>
                    <a:pt x="1936242" y="397763"/>
                  </a:lnTo>
                  <a:lnTo>
                    <a:pt x="1915726" y="393191"/>
                  </a:lnTo>
                  <a:lnTo>
                    <a:pt x="1669542" y="448055"/>
                  </a:lnTo>
                  <a:lnTo>
                    <a:pt x="1684782" y="455766"/>
                  </a:lnTo>
                  <a:lnTo>
                    <a:pt x="1684782" y="454913"/>
                  </a:lnTo>
                  <a:lnTo>
                    <a:pt x="1686306" y="445769"/>
                  </a:lnTo>
                  <a:lnTo>
                    <a:pt x="1698284" y="451875"/>
                  </a:lnTo>
                  <a:lnTo>
                    <a:pt x="1936242" y="398335"/>
                  </a:lnTo>
                  <a:close/>
                </a:path>
                <a:path w="1959609" h="786764">
                  <a:moveTo>
                    <a:pt x="1697294" y="335012"/>
                  </a:moveTo>
                  <a:lnTo>
                    <a:pt x="1684782" y="332231"/>
                  </a:lnTo>
                  <a:lnTo>
                    <a:pt x="1686306" y="340613"/>
                  </a:lnTo>
                  <a:lnTo>
                    <a:pt x="1697294" y="335012"/>
                  </a:lnTo>
                  <a:close/>
                </a:path>
                <a:path w="1959609" h="786764">
                  <a:moveTo>
                    <a:pt x="1959102" y="393191"/>
                  </a:moveTo>
                  <a:lnTo>
                    <a:pt x="1697294" y="335012"/>
                  </a:lnTo>
                  <a:lnTo>
                    <a:pt x="1686306" y="340613"/>
                  </a:lnTo>
                  <a:lnTo>
                    <a:pt x="1684782" y="332231"/>
                  </a:lnTo>
                  <a:lnTo>
                    <a:pt x="1684782" y="341724"/>
                  </a:lnTo>
                  <a:lnTo>
                    <a:pt x="1915726" y="393191"/>
                  </a:lnTo>
                  <a:lnTo>
                    <a:pt x="1936242" y="388619"/>
                  </a:lnTo>
                  <a:lnTo>
                    <a:pt x="1936242" y="398335"/>
                  </a:lnTo>
                  <a:lnTo>
                    <a:pt x="1959102" y="393191"/>
                  </a:lnTo>
                  <a:close/>
                </a:path>
                <a:path w="1959609" h="786764">
                  <a:moveTo>
                    <a:pt x="1698284" y="451875"/>
                  </a:moveTo>
                  <a:lnTo>
                    <a:pt x="1686306" y="445769"/>
                  </a:lnTo>
                  <a:lnTo>
                    <a:pt x="1684782" y="454913"/>
                  </a:lnTo>
                  <a:lnTo>
                    <a:pt x="1698284" y="451875"/>
                  </a:lnTo>
                  <a:close/>
                </a:path>
                <a:path w="1959609" h="786764">
                  <a:moveTo>
                    <a:pt x="1882139" y="545591"/>
                  </a:moveTo>
                  <a:lnTo>
                    <a:pt x="1698284" y="451875"/>
                  </a:lnTo>
                  <a:lnTo>
                    <a:pt x="1684782" y="454913"/>
                  </a:lnTo>
                  <a:lnTo>
                    <a:pt x="1684782" y="455766"/>
                  </a:lnTo>
                  <a:lnTo>
                    <a:pt x="1845896" y="537278"/>
                  </a:lnTo>
                  <a:lnTo>
                    <a:pt x="1863852" y="536447"/>
                  </a:lnTo>
                  <a:lnTo>
                    <a:pt x="1863852" y="546412"/>
                  </a:lnTo>
                  <a:lnTo>
                    <a:pt x="1882139" y="545591"/>
                  </a:lnTo>
                  <a:close/>
                </a:path>
                <a:path w="1959609" h="786764">
                  <a:moveTo>
                    <a:pt x="1863852" y="249935"/>
                  </a:moveTo>
                  <a:lnTo>
                    <a:pt x="1862327" y="240791"/>
                  </a:lnTo>
                  <a:lnTo>
                    <a:pt x="1845896" y="249105"/>
                  </a:lnTo>
                  <a:lnTo>
                    <a:pt x="1863852" y="249935"/>
                  </a:lnTo>
                  <a:close/>
                </a:path>
                <a:path w="1959609" h="786764">
                  <a:moveTo>
                    <a:pt x="1863852" y="536447"/>
                  </a:moveTo>
                  <a:lnTo>
                    <a:pt x="1845896" y="537278"/>
                  </a:lnTo>
                  <a:lnTo>
                    <a:pt x="1862327" y="545591"/>
                  </a:lnTo>
                  <a:lnTo>
                    <a:pt x="1863852" y="536447"/>
                  </a:lnTo>
                  <a:close/>
                </a:path>
                <a:path w="1959609" h="786764">
                  <a:moveTo>
                    <a:pt x="1936242" y="397763"/>
                  </a:moveTo>
                  <a:lnTo>
                    <a:pt x="1936242" y="388619"/>
                  </a:lnTo>
                  <a:lnTo>
                    <a:pt x="1915726" y="393191"/>
                  </a:lnTo>
                  <a:lnTo>
                    <a:pt x="1936242" y="397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210550" y="5847079"/>
            <a:ext cx="11620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b="1" spc="-135" dirty="0" smtClean="0">
                <a:latin typeface="Trebuchet MS"/>
                <a:cs typeface="Trebuchet MS"/>
              </a:rPr>
              <a:t>分類器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691890" y="5932170"/>
            <a:ext cx="824865" cy="261620"/>
            <a:chOff x="3691890" y="5932170"/>
            <a:chExt cx="824865" cy="261620"/>
          </a:xfrm>
        </p:grpSpPr>
        <p:sp>
          <p:nvSpPr>
            <p:cNvPr id="36" name="object 36"/>
            <p:cNvSpPr/>
            <p:nvPr/>
          </p:nvSpPr>
          <p:spPr>
            <a:xfrm>
              <a:off x="3706368" y="5959602"/>
              <a:ext cx="784860" cy="207010"/>
            </a:xfrm>
            <a:custGeom>
              <a:avLst/>
              <a:gdLst/>
              <a:ahLst/>
              <a:cxnLst/>
              <a:rect l="l" t="t" r="r" b="b"/>
              <a:pathLst>
                <a:path w="784860" h="207010">
                  <a:moveTo>
                    <a:pt x="784860" y="103631"/>
                  </a:moveTo>
                  <a:lnTo>
                    <a:pt x="637794" y="0"/>
                  </a:lnTo>
                  <a:lnTo>
                    <a:pt x="637794" y="51815"/>
                  </a:lnTo>
                  <a:lnTo>
                    <a:pt x="0" y="51815"/>
                  </a:lnTo>
                  <a:lnTo>
                    <a:pt x="0" y="154685"/>
                  </a:lnTo>
                  <a:lnTo>
                    <a:pt x="637794" y="154685"/>
                  </a:lnTo>
                  <a:lnTo>
                    <a:pt x="637794" y="206501"/>
                  </a:lnTo>
                  <a:lnTo>
                    <a:pt x="784860" y="103631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91890" y="5932170"/>
              <a:ext cx="824865" cy="261620"/>
            </a:xfrm>
            <a:custGeom>
              <a:avLst/>
              <a:gdLst/>
              <a:ahLst/>
              <a:cxnLst/>
              <a:rect l="l" t="t" r="r" b="b"/>
              <a:pathLst>
                <a:path w="824864" h="261620">
                  <a:moveTo>
                    <a:pt x="652272" y="64770"/>
                  </a:moveTo>
                  <a:lnTo>
                    <a:pt x="0" y="64770"/>
                  </a:lnTo>
                  <a:lnTo>
                    <a:pt x="0" y="196596"/>
                  </a:lnTo>
                  <a:lnTo>
                    <a:pt x="14478" y="196596"/>
                  </a:lnTo>
                  <a:lnTo>
                    <a:pt x="14478" y="93726"/>
                  </a:lnTo>
                  <a:lnTo>
                    <a:pt x="28956" y="79248"/>
                  </a:lnTo>
                  <a:lnTo>
                    <a:pt x="28956" y="93726"/>
                  </a:lnTo>
                  <a:lnTo>
                    <a:pt x="637793" y="93726"/>
                  </a:lnTo>
                  <a:lnTo>
                    <a:pt x="637793" y="79248"/>
                  </a:lnTo>
                  <a:lnTo>
                    <a:pt x="652272" y="64770"/>
                  </a:lnTo>
                  <a:close/>
                </a:path>
                <a:path w="824864" h="261620">
                  <a:moveTo>
                    <a:pt x="28956" y="93726"/>
                  </a:moveTo>
                  <a:lnTo>
                    <a:pt x="28956" y="79248"/>
                  </a:lnTo>
                  <a:lnTo>
                    <a:pt x="14478" y="93726"/>
                  </a:lnTo>
                  <a:lnTo>
                    <a:pt x="28956" y="93726"/>
                  </a:lnTo>
                  <a:close/>
                </a:path>
                <a:path w="824864" h="261620">
                  <a:moveTo>
                    <a:pt x="28956" y="168402"/>
                  </a:moveTo>
                  <a:lnTo>
                    <a:pt x="28956" y="93726"/>
                  </a:lnTo>
                  <a:lnTo>
                    <a:pt x="14478" y="93726"/>
                  </a:lnTo>
                  <a:lnTo>
                    <a:pt x="14478" y="168402"/>
                  </a:lnTo>
                  <a:lnTo>
                    <a:pt x="28956" y="168402"/>
                  </a:lnTo>
                  <a:close/>
                </a:path>
                <a:path w="824864" h="261620">
                  <a:moveTo>
                    <a:pt x="666750" y="206478"/>
                  </a:moveTo>
                  <a:lnTo>
                    <a:pt x="666750" y="168402"/>
                  </a:lnTo>
                  <a:lnTo>
                    <a:pt x="14478" y="168402"/>
                  </a:lnTo>
                  <a:lnTo>
                    <a:pt x="28956" y="182118"/>
                  </a:lnTo>
                  <a:lnTo>
                    <a:pt x="28956" y="196596"/>
                  </a:lnTo>
                  <a:lnTo>
                    <a:pt x="637793" y="196596"/>
                  </a:lnTo>
                  <a:lnTo>
                    <a:pt x="637793" y="182118"/>
                  </a:lnTo>
                  <a:lnTo>
                    <a:pt x="652272" y="196596"/>
                  </a:lnTo>
                  <a:lnTo>
                    <a:pt x="652272" y="216627"/>
                  </a:lnTo>
                  <a:lnTo>
                    <a:pt x="666750" y="206478"/>
                  </a:lnTo>
                  <a:close/>
                </a:path>
                <a:path w="824864" h="261620">
                  <a:moveTo>
                    <a:pt x="28956" y="196596"/>
                  </a:moveTo>
                  <a:lnTo>
                    <a:pt x="28956" y="182118"/>
                  </a:lnTo>
                  <a:lnTo>
                    <a:pt x="14478" y="168402"/>
                  </a:lnTo>
                  <a:lnTo>
                    <a:pt x="14478" y="196596"/>
                  </a:lnTo>
                  <a:lnTo>
                    <a:pt x="28956" y="196596"/>
                  </a:lnTo>
                  <a:close/>
                </a:path>
                <a:path w="824864" h="261620">
                  <a:moveTo>
                    <a:pt x="824484" y="131064"/>
                  </a:moveTo>
                  <a:lnTo>
                    <a:pt x="637793" y="0"/>
                  </a:lnTo>
                  <a:lnTo>
                    <a:pt x="637793" y="64770"/>
                  </a:lnTo>
                  <a:lnTo>
                    <a:pt x="643890" y="64770"/>
                  </a:lnTo>
                  <a:lnTo>
                    <a:pt x="643890" y="39624"/>
                  </a:lnTo>
                  <a:lnTo>
                    <a:pt x="666750" y="27432"/>
                  </a:lnTo>
                  <a:lnTo>
                    <a:pt x="666750" y="55531"/>
                  </a:lnTo>
                  <a:lnTo>
                    <a:pt x="774807" y="130726"/>
                  </a:lnTo>
                  <a:lnTo>
                    <a:pt x="791718" y="118872"/>
                  </a:lnTo>
                  <a:lnTo>
                    <a:pt x="791718" y="153933"/>
                  </a:lnTo>
                  <a:lnTo>
                    <a:pt x="824484" y="131064"/>
                  </a:lnTo>
                  <a:close/>
                </a:path>
                <a:path w="824864" h="261620">
                  <a:moveTo>
                    <a:pt x="652272" y="93726"/>
                  </a:moveTo>
                  <a:lnTo>
                    <a:pt x="652272" y="64770"/>
                  </a:lnTo>
                  <a:lnTo>
                    <a:pt x="637793" y="79248"/>
                  </a:lnTo>
                  <a:lnTo>
                    <a:pt x="637793" y="93726"/>
                  </a:lnTo>
                  <a:lnTo>
                    <a:pt x="652272" y="93726"/>
                  </a:lnTo>
                  <a:close/>
                </a:path>
                <a:path w="824864" h="261620">
                  <a:moveTo>
                    <a:pt x="652272" y="196596"/>
                  </a:moveTo>
                  <a:lnTo>
                    <a:pt x="637793" y="182118"/>
                  </a:lnTo>
                  <a:lnTo>
                    <a:pt x="637793" y="196596"/>
                  </a:lnTo>
                  <a:lnTo>
                    <a:pt x="652272" y="196596"/>
                  </a:lnTo>
                  <a:close/>
                </a:path>
                <a:path w="824864" h="261620">
                  <a:moveTo>
                    <a:pt x="652272" y="216627"/>
                  </a:moveTo>
                  <a:lnTo>
                    <a:pt x="652272" y="196596"/>
                  </a:lnTo>
                  <a:lnTo>
                    <a:pt x="637793" y="196596"/>
                  </a:lnTo>
                  <a:lnTo>
                    <a:pt x="637793" y="261366"/>
                  </a:lnTo>
                  <a:lnTo>
                    <a:pt x="643890" y="257111"/>
                  </a:lnTo>
                  <a:lnTo>
                    <a:pt x="643890" y="222504"/>
                  </a:lnTo>
                  <a:lnTo>
                    <a:pt x="652272" y="216627"/>
                  </a:lnTo>
                  <a:close/>
                </a:path>
                <a:path w="824864" h="261620">
                  <a:moveTo>
                    <a:pt x="666750" y="55531"/>
                  </a:moveTo>
                  <a:lnTo>
                    <a:pt x="666750" y="27432"/>
                  </a:lnTo>
                  <a:lnTo>
                    <a:pt x="643890" y="39624"/>
                  </a:lnTo>
                  <a:lnTo>
                    <a:pt x="666750" y="55531"/>
                  </a:lnTo>
                  <a:close/>
                </a:path>
                <a:path w="824864" h="261620">
                  <a:moveTo>
                    <a:pt x="666750" y="93726"/>
                  </a:moveTo>
                  <a:lnTo>
                    <a:pt x="666750" y="55531"/>
                  </a:lnTo>
                  <a:lnTo>
                    <a:pt x="643890" y="39624"/>
                  </a:lnTo>
                  <a:lnTo>
                    <a:pt x="643890" y="64770"/>
                  </a:lnTo>
                  <a:lnTo>
                    <a:pt x="652272" y="64770"/>
                  </a:lnTo>
                  <a:lnTo>
                    <a:pt x="652272" y="93726"/>
                  </a:lnTo>
                  <a:lnTo>
                    <a:pt x="666750" y="93726"/>
                  </a:lnTo>
                  <a:close/>
                </a:path>
                <a:path w="824864" h="261620">
                  <a:moveTo>
                    <a:pt x="791718" y="153933"/>
                  </a:moveTo>
                  <a:lnTo>
                    <a:pt x="791718" y="142494"/>
                  </a:lnTo>
                  <a:lnTo>
                    <a:pt x="774807" y="130726"/>
                  </a:lnTo>
                  <a:lnTo>
                    <a:pt x="643890" y="222504"/>
                  </a:lnTo>
                  <a:lnTo>
                    <a:pt x="666750" y="233934"/>
                  </a:lnTo>
                  <a:lnTo>
                    <a:pt x="666750" y="241155"/>
                  </a:lnTo>
                  <a:lnTo>
                    <a:pt x="791718" y="153933"/>
                  </a:lnTo>
                  <a:close/>
                </a:path>
                <a:path w="824864" h="261620">
                  <a:moveTo>
                    <a:pt x="666750" y="241155"/>
                  </a:moveTo>
                  <a:lnTo>
                    <a:pt x="666750" y="233934"/>
                  </a:lnTo>
                  <a:lnTo>
                    <a:pt x="643890" y="222504"/>
                  </a:lnTo>
                  <a:lnTo>
                    <a:pt x="643890" y="257111"/>
                  </a:lnTo>
                  <a:lnTo>
                    <a:pt x="666750" y="241155"/>
                  </a:lnTo>
                  <a:close/>
                </a:path>
                <a:path w="824864" h="261620">
                  <a:moveTo>
                    <a:pt x="791718" y="142494"/>
                  </a:moveTo>
                  <a:lnTo>
                    <a:pt x="791718" y="118872"/>
                  </a:lnTo>
                  <a:lnTo>
                    <a:pt x="774807" y="130726"/>
                  </a:lnTo>
                  <a:lnTo>
                    <a:pt x="791718" y="142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653021" y="5932170"/>
            <a:ext cx="822325" cy="261620"/>
            <a:chOff x="6653021" y="5932170"/>
            <a:chExt cx="822325" cy="261620"/>
          </a:xfrm>
        </p:grpSpPr>
        <p:sp>
          <p:nvSpPr>
            <p:cNvPr id="39" name="object 39"/>
            <p:cNvSpPr/>
            <p:nvPr/>
          </p:nvSpPr>
          <p:spPr>
            <a:xfrm>
              <a:off x="6667499" y="5959602"/>
              <a:ext cx="783590" cy="207010"/>
            </a:xfrm>
            <a:custGeom>
              <a:avLst/>
              <a:gdLst/>
              <a:ahLst/>
              <a:cxnLst/>
              <a:rect l="l" t="t" r="r" b="b"/>
              <a:pathLst>
                <a:path w="783590" h="207010">
                  <a:moveTo>
                    <a:pt x="783336" y="103631"/>
                  </a:moveTo>
                  <a:lnTo>
                    <a:pt x="636270" y="0"/>
                  </a:lnTo>
                  <a:lnTo>
                    <a:pt x="636270" y="51815"/>
                  </a:lnTo>
                  <a:lnTo>
                    <a:pt x="0" y="51815"/>
                  </a:lnTo>
                  <a:lnTo>
                    <a:pt x="0" y="154685"/>
                  </a:lnTo>
                  <a:lnTo>
                    <a:pt x="636270" y="154685"/>
                  </a:lnTo>
                  <a:lnTo>
                    <a:pt x="636270" y="206501"/>
                  </a:lnTo>
                  <a:lnTo>
                    <a:pt x="783336" y="103631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53021" y="5932170"/>
              <a:ext cx="822325" cy="261620"/>
            </a:xfrm>
            <a:custGeom>
              <a:avLst/>
              <a:gdLst/>
              <a:ahLst/>
              <a:cxnLst/>
              <a:rect l="l" t="t" r="r" b="b"/>
              <a:pathLst>
                <a:path w="822325" h="261620">
                  <a:moveTo>
                    <a:pt x="650748" y="64770"/>
                  </a:moveTo>
                  <a:lnTo>
                    <a:pt x="0" y="64770"/>
                  </a:lnTo>
                  <a:lnTo>
                    <a:pt x="0" y="196596"/>
                  </a:lnTo>
                  <a:lnTo>
                    <a:pt x="14477" y="196596"/>
                  </a:lnTo>
                  <a:lnTo>
                    <a:pt x="14478" y="93726"/>
                  </a:lnTo>
                  <a:lnTo>
                    <a:pt x="28955" y="79248"/>
                  </a:lnTo>
                  <a:lnTo>
                    <a:pt x="28955" y="93726"/>
                  </a:lnTo>
                  <a:lnTo>
                    <a:pt x="636270" y="93726"/>
                  </a:lnTo>
                  <a:lnTo>
                    <a:pt x="636270" y="79248"/>
                  </a:lnTo>
                  <a:lnTo>
                    <a:pt x="650748" y="64770"/>
                  </a:lnTo>
                  <a:close/>
                </a:path>
                <a:path w="822325" h="261620">
                  <a:moveTo>
                    <a:pt x="28955" y="93726"/>
                  </a:moveTo>
                  <a:lnTo>
                    <a:pt x="28955" y="79248"/>
                  </a:lnTo>
                  <a:lnTo>
                    <a:pt x="14478" y="93726"/>
                  </a:lnTo>
                  <a:lnTo>
                    <a:pt x="28955" y="93726"/>
                  </a:lnTo>
                  <a:close/>
                </a:path>
                <a:path w="822325" h="261620">
                  <a:moveTo>
                    <a:pt x="28955" y="168402"/>
                  </a:moveTo>
                  <a:lnTo>
                    <a:pt x="28955" y="93726"/>
                  </a:lnTo>
                  <a:lnTo>
                    <a:pt x="14478" y="93726"/>
                  </a:lnTo>
                  <a:lnTo>
                    <a:pt x="14478" y="168402"/>
                  </a:lnTo>
                  <a:lnTo>
                    <a:pt x="28955" y="168402"/>
                  </a:lnTo>
                  <a:close/>
                </a:path>
                <a:path w="822325" h="261620">
                  <a:moveTo>
                    <a:pt x="665226" y="206395"/>
                  </a:moveTo>
                  <a:lnTo>
                    <a:pt x="665226" y="168402"/>
                  </a:lnTo>
                  <a:lnTo>
                    <a:pt x="14478" y="168402"/>
                  </a:lnTo>
                  <a:lnTo>
                    <a:pt x="28955" y="182118"/>
                  </a:lnTo>
                  <a:lnTo>
                    <a:pt x="28955" y="196596"/>
                  </a:lnTo>
                  <a:lnTo>
                    <a:pt x="636270" y="196596"/>
                  </a:lnTo>
                  <a:lnTo>
                    <a:pt x="636270" y="182118"/>
                  </a:lnTo>
                  <a:lnTo>
                    <a:pt x="650748" y="196596"/>
                  </a:lnTo>
                  <a:lnTo>
                    <a:pt x="650748" y="216597"/>
                  </a:lnTo>
                  <a:lnTo>
                    <a:pt x="665226" y="206395"/>
                  </a:lnTo>
                  <a:close/>
                </a:path>
                <a:path w="822325" h="261620">
                  <a:moveTo>
                    <a:pt x="28955" y="196596"/>
                  </a:moveTo>
                  <a:lnTo>
                    <a:pt x="28955" y="182118"/>
                  </a:lnTo>
                  <a:lnTo>
                    <a:pt x="14478" y="168402"/>
                  </a:lnTo>
                  <a:lnTo>
                    <a:pt x="14477" y="196596"/>
                  </a:lnTo>
                  <a:lnTo>
                    <a:pt x="28955" y="196596"/>
                  </a:lnTo>
                  <a:close/>
                </a:path>
                <a:path w="822325" h="261620">
                  <a:moveTo>
                    <a:pt x="822197" y="131064"/>
                  </a:moveTo>
                  <a:lnTo>
                    <a:pt x="636270" y="0"/>
                  </a:lnTo>
                  <a:lnTo>
                    <a:pt x="636270" y="64770"/>
                  </a:lnTo>
                  <a:lnTo>
                    <a:pt x="642366" y="64770"/>
                  </a:lnTo>
                  <a:lnTo>
                    <a:pt x="642366" y="39624"/>
                  </a:lnTo>
                  <a:lnTo>
                    <a:pt x="665226" y="27432"/>
                  </a:lnTo>
                  <a:lnTo>
                    <a:pt x="665226" y="55614"/>
                  </a:lnTo>
                  <a:lnTo>
                    <a:pt x="772608" y="130726"/>
                  </a:lnTo>
                  <a:lnTo>
                    <a:pt x="789432" y="118872"/>
                  </a:lnTo>
                  <a:lnTo>
                    <a:pt x="789432" y="154027"/>
                  </a:lnTo>
                  <a:lnTo>
                    <a:pt x="822197" y="131064"/>
                  </a:lnTo>
                  <a:close/>
                </a:path>
                <a:path w="822325" h="261620">
                  <a:moveTo>
                    <a:pt x="650748" y="93726"/>
                  </a:moveTo>
                  <a:lnTo>
                    <a:pt x="650748" y="64770"/>
                  </a:lnTo>
                  <a:lnTo>
                    <a:pt x="636270" y="79248"/>
                  </a:lnTo>
                  <a:lnTo>
                    <a:pt x="636270" y="93726"/>
                  </a:lnTo>
                  <a:lnTo>
                    <a:pt x="650748" y="93726"/>
                  </a:lnTo>
                  <a:close/>
                </a:path>
                <a:path w="822325" h="261620">
                  <a:moveTo>
                    <a:pt x="650748" y="196596"/>
                  </a:moveTo>
                  <a:lnTo>
                    <a:pt x="636270" y="182118"/>
                  </a:lnTo>
                  <a:lnTo>
                    <a:pt x="636270" y="196596"/>
                  </a:lnTo>
                  <a:lnTo>
                    <a:pt x="650748" y="196596"/>
                  </a:lnTo>
                  <a:close/>
                </a:path>
                <a:path w="822325" h="261620">
                  <a:moveTo>
                    <a:pt x="650748" y="216597"/>
                  </a:moveTo>
                  <a:lnTo>
                    <a:pt x="650748" y="196596"/>
                  </a:lnTo>
                  <a:lnTo>
                    <a:pt x="636270" y="196596"/>
                  </a:lnTo>
                  <a:lnTo>
                    <a:pt x="636270" y="261366"/>
                  </a:lnTo>
                  <a:lnTo>
                    <a:pt x="642366" y="257093"/>
                  </a:lnTo>
                  <a:lnTo>
                    <a:pt x="642366" y="222504"/>
                  </a:lnTo>
                  <a:lnTo>
                    <a:pt x="650748" y="216597"/>
                  </a:lnTo>
                  <a:close/>
                </a:path>
                <a:path w="822325" h="261620">
                  <a:moveTo>
                    <a:pt x="665226" y="55614"/>
                  </a:moveTo>
                  <a:lnTo>
                    <a:pt x="665226" y="27432"/>
                  </a:lnTo>
                  <a:lnTo>
                    <a:pt x="642366" y="39624"/>
                  </a:lnTo>
                  <a:lnTo>
                    <a:pt x="665226" y="55614"/>
                  </a:lnTo>
                  <a:close/>
                </a:path>
                <a:path w="822325" h="261620">
                  <a:moveTo>
                    <a:pt x="665226" y="93726"/>
                  </a:moveTo>
                  <a:lnTo>
                    <a:pt x="665226" y="55614"/>
                  </a:lnTo>
                  <a:lnTo>
                    <a:pt x="642366" y="39624"/>
                  </a:lnTo>
                  <a:lnTo>
                    <a:pt x="642366" y="64770"/>
                  </a:lnTo>
                  <a:lnTo>
                    <a:pt x="650748" y="64770"/>
                  </a:lnTo>
                  <a:lnTo>
                    <a:pt x="650748" y="93726"/>
                  </a:lnTo>
                  <a:lnTo>
                    <a:pt x="665226" y="93726"/>
                  </a:lnTo>
                  <a:close/>
                </a:path>
                <a:path w="822325" h="261620">
                  <a:moveTo>
                    <a:pt x="789432" y="154027"/>
                  </a:moveTo>
                  <a:lnTo>
                    <a:pt x="789432" y="142494"/>
                  </a:lnTo>
                  <a:lnTo>
                    <a:pt x="772608" y="130726"/>
                  </a:lnTo>
                  <a:lnTo>
                    <a:pt x="642366" y="222504"/>
                  </a:lnTo>
                  <a:lnTo>
                    <a:pt x="665226" y="233934"/>
                  </a:lnTo>
                  <a:lnTo>
                    <a:pt x="665226" y="241073"/>
                  </a:lnTo>
                  <a:lnTo>
                    <a:pt x="789432" y="154027"/>
                  </a:lnTo>
                  <a:close/>
                </a:path>
                <a:path w="822325" h="261620">
                  <a:moveTo>
                    <a:pt x="665226" y="241073"/>
                  </a:moveTo>
                  <a:lnTo>
                    <a:pt x="665226" y="233934"/>
                  </a:lnTo>
                  <a:lnTo>
                    <a:pt x="642366" y="222504"/>
                  </a:lnTo>
                  <a:lnTo>
                    <a:pt x="642366" y="257093"/>
                  </a:lnTo>
                  <a:lnTo>
                    <a:pt x="665226" y="241073"/>
                  </a:lnTo>
                  <a:close/>
                </a:path>
                <a:path w="822325" h="261620">
                  <a:moveTo>
                    <a:pt x="789432" y="142494"/>
                  </a:moveTo>
                  <a:lnTo>
                    <a:pt x="789432" y="118872"/>
                  </a:lnTo>
                  <a:lnTo>
                    <a:pt x="772608" y="130726"/>
                  </a:lnTo>
                  <a:lnTo>
                    <a:pt x="789432" y="142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1689354" y="1107229"/>
            <a:ext cx="8580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-155" dirty="0">
                <a:latin typeface="Trebuchet MS"/>
                <a:cs typeface="Trebuchet MS"/>
              </a:rPr>
              <a:t>經過交叉驗證後， </a:t>
            </a:r>
            <a:r>
              <a:rPr lang="en-US" altLang="zh-TW" sz="2800" b="1" spc="-150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50" dirty="0">
                <a:latin typeface="Trebuchet MS"/>
                <a:cs typeface="Trebuchet MS"/>
              </a:rPr>
              <a:t>要對整個數據再運行一次</a:t>
            </a:r>
            <a:r>
              <a:rPr lang="zh-TW" altLang="en-US" sz="2800" b="1" spc="-150" dirty="0" smtClean="0">
                <a:latin typeface="Trebuchet MS"/>
                <a:cs typeface="Trebuchet MS"/>
              </a:rPr>
              <a:t>。</a:t>
            </a:r>
            <a:endParaRPr lang="en-US" altLang="zh-TW" sz="2800" b="1" spc="-150" dirty="0" smtClean="0">
              <a:latin typeface="Trebuchet MS"/>
              <a:cs typeface="Trebuchet MS"/>
            </a:endParaRPr>
          </a:p>
          <a:p>
            <a:r>
              <a:rPr lang="zh-TW" altLang="en-US" sz="2800" b="1" spc="-150" dirty="0" smtClean="0">
                <a:latin typeface="Trebuchet MS"/>
                <a:cs typeface="Trebuchet MS"/>
              </a:rPr>
              <a:t>最後產生的這個分類</a:t>
            </a:r>
            <a:r>
              <a:rPr lang="zh-TW" altLang="en-US" sz="2800" b="1" spc="-150" dirty="0">
                <a:latin typeface="Trebuchet MS"/>
                <a:cs typeface="Trebuchet MS"/>
              </a:rPr>
              <a:t>器</a:t>
            </a:r>
            <a:r>
              <a:rPr lang="zh-TW" altLang="en-US" sz="2800" b="1" spc="-150" dirty="0" smtClean="0">
                <a:latin typeface="Trebuchet MS"/>
                <a:cs typeface="Trebuchet MS"/>
              </a:rPr>
              <a:t>，</a:t>
            </a:r>
            <a:r>
              <a:rPr lang="zh-TW" altLang="en-US" sz="2800" b="1" spc="-150" dirty="0">
                <a:latin typeface="Trebuchet MS"/>
                <a:cs typeface="Trebuchet MS"/>
              </a:rPr>
              <a:t>才</a:t>
            </a:r>
            <a:r>
              <a:rPr lang="zh-TW" altLang="en-US" sz="2800" b="1" spc="-150" dirty="0" smtClean="0">
                <a:latin typeface="Trebuchet MS"/>
                <a:cs typeface="Trebuchet MS"/>
              </a:rPr>
              <a:t>是</a:t>
            </a:r>
            <a:r>
              <a:rPr lang="zh-TW" altLang="en-US" sz="2800" b="1" spc="-150" dirty="0">
                <a:latin typeface="Trebuchet MS"/>
                <a:cs typeface="Trebuchet MS"/>
              </a:rPr>
              <a:t>我們實際使用的分類器。</a:t>
            </a:r>
            <a:endParaRPr lang="zh-TW" altLang="en-US" sz="2400" dirty="0">
              <a:latin typeface="Trebuchet MS"/>
              <a:cs typeface="Trebuchet M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917902" y="2849497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10</a:t>
            </a:r>
            <a:r>
              <a:rPr lang="en-US" altLang="zh-TW" sz="2400" baseline="30000" dirty="0" smtClean="0"/>
              <a:t>th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次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7951492" y="228120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10%</a:t>
            </a:r>
            <a:r>
              <a:rPr lang="zh-TW" altLang="en-US" sz="2400" dirty="0" smtClean="0"/>
              <a:t>資料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676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2.5:</a:t>
            </a:r>
            <a:r>
              <a:rPr sz="3200" spc="-290" dirty="0"/>
              <a:t> </a:t>
            </a:r>
            <a:r>
              <a:rPr lang="zh-TW" altLang="en-US" sz="3200" spc="-229" dirty="0" smtClean="0"/>
              <a:t>交叉驗證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710146" y="1432347"/>
            <a:ext cx="8583295" cy="48417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125" dirty="0" smtClean="0">
                <a:latin typeface="Trebuchet MS"/>
                <a:cs typeface="Trebuchet MS"/>
              </a:rPr>
              <a:t>交叉驗證比</a:t>
            </a:r>
            <a:r>
              <a:rPr lang="en-US" altLang="zh-TW" sz="2800" spc="-65" dirty="0">
                <a:latin typeface="Trebuchet MS"/>
                <a:cs typeface="Trebuchet MS"/>
              </a:rPr>
              <a:t>holdout</a:t>
            </a:r>
            <a:r>
              <a:rPr lang="zh-TW" altLang="en-US" sz="2800" spc="-65" dirty="0">
                <a:latin typeface="Trebuchet MS"/>
                <a:cs typeface="Trebuchet MS"/>
              </a:rPr>
              <a:t>驗證</a:t>
            </a:r>
            <a:r>
              <a:rPr lang="zh-TW" altLang="en-US" sz="2800" spc="-125" dirty="0" smtClean="0">
                <a:latin typeface="Trebuchet MS"/>
                <a:cs typeface="Trebuchet MS"/>
              </a:rPr>
              <a:t>更精確</a:t>
            </a:r>
            <a:endParaRPr sz="2800" dirty="0" smtClean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150" dirty="0" smtClean="0">
                <a:latin typeface="Trebuchet MS"/>
                <a:cs typeface="Trebuchet MS"/>
              </a:rPr>
              <a:t>分類的交叉驗證又更精確</a:t>
            </a:r>
            <a:endParaRPr sz="2800" dirty="0" smtClean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75" dirty="0">
                <a:latin typeface="Trebuchet MS"/>
                <a:cs typeface="Trebuchet MS"/>
              </a:rPr>
              <a:t>使用</a:t>
            </a:r>
            <a:r>
              <a:rPr lang="en-US" altLang="zh-TW" sz="2800" spc="-75" dirty="0">
                <a:latin typeface="Trebuchet MS"/>
                <a:cs typeface="Trebuchet MS"/>
              </a:rPr>
              <a:t>10</a:t>
            </a:r>
            <a:r>
              <a:rPr lang="zh-TW" altLang="en-US" sz="2800" spc="-75" dirty="0">
                <a:latin typeface="Trebuchet MS"/>
                <a:cs typeface="Trebuchet MS"/>
              </a:rPr>
              <a:t>層交叉驗證，</a:t>
            </a:r>
            <a:r>
              <a:rPr lang="en-US" altLang="zh-TW" sz="2800" spc="-75" dirty="0">
                <a:latin typeface="Trebuchet MS"/>
                <a:cs typeface="Trebuchet MS"/>
              </a:rPr>
              <a:t>Weka</a:t>
            </a:r>
            <a:r>
              <a:rPr lang="zh-TW" altLang="en-US" sz="2800" spc="-75" dirty="0">
                <a:latin typeface="Trebuchet MS"/>
                <a:cs typeface="Trebuchet MS"/>
              </a:rPr>
              <a:t>需要進行</a:t>
            </a:r>
            <a:r>
              <a:rPr lang="en-US" altLang="zh-TW" sz="2800" spc="-75" dirty="0">
                <a:latin typeface="Trebuchet MS"/>
                <a:cs typeface="Trebuchet MS"/>
              </a:rPr>
              <a:t>11</a:t>
            </a:r>
            <a:r>
              <a:rPr lang="zh-TW" altLang="en-US" sz="2800" spc="-75" dirty="0" smtClean="0">
                <a:latin typeface="Trebuchet MS"/>
                <a:cs typeface="Trebuchet MS"/>
              </a:rPr>
              <a:t>次演算法運算</a:t>
            </a:r>
            <a:endParaRPr lang="en-US" altLang="zh-TW" sz="2800" spc="-75" dirty="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05"/>
              </a:spcBef>
              <a:tabLst>
                <a:tab pos="469265" algn="l"/>
                <a:tab pos="470534" algn="l"/>
              </a:tabLst>
            </a:pPr>
            <a:r>
              <a:rPr lang="en-US" altLang="zh-TW" sz="2800" spc="-75" dirty="0" smtClean="0">
                <a:latin typeface="Trebuchet MS"/>
                <a:cs typeface="Trebuchet MS"/>
              </a:rPr>
              <a:t>	(</a:t>
            </a:r>
            <a:r>
              <a:rPr lang="zh-TW" altLang="en-US" sz="2800" spc="-75" dirty="0" smtClean="0">
                <a:latin typeface="Trebuchet MS"/>
                <a:cs typeface="Trebuchet MS"/>
              </a:rPr>
              <a:t>前十</a:t>
            </a:r>
            <a:r>
              <a:rPr lang="zh-TW" altLang="en-US" sz="2800" spc="-75" dirty="0">
                <a:latin typeface="Trebuchet MS"/>
                <a:cs typeface="Trebuchet MS"/>
              </a:rPr>
              <a:t>次用每一份數據，最後一次用整個數據</a:t>
            </a:r>
            <a:r>
              <a:rPr lang="zh-TW" altLang="en-US" sz="2800" spc="-75" dirty="0" smtClean="0">
                <a:latin typeface="Trebuchet MS"/>
                <a:cs typeface="Trebuchet MS"/>
              </a:rPr>
              <a:t>集</a:t>
            </a:r>
            <a:r>
              <a:rPr lang="en-US" altLang="zh-TW" sz="2800" spc="-75" dirty="0" smtClean="0">
                <a:latin typeface="Trebuchet MS"/>
                <a:cs typeface="Trebuchet MS"/>
              </a:rPr>
              <a:t>)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b="1" spc="-180" dirty="0" smtClean="0">
                <a:latin typeface="Trebuchet MS"/>
                <a:cs typeface="Trebuchet MS"/>
              </a:rPr>
              <a:t>實用的原則</a:t>
            </a:r>
            <a:r>
              <a:rPr sz="2800" b="1" spc="-160" dirty="0" smtClean="0">
                <a:latin typeface="Trebuchet MS"/>
                <a:cs typeface="Trebuchet MS"/>
              </a:rPr>
              <a:t>:</a:t>
            </a:r>
            <a:endParaRPr sz="2800" dirty="0">
              <a:latin typeface="Trebuchet MS"/>
              <a:cs typeface="Trebuchet MS"/>
            </a:endParaRPr>
          </a:p>
          <a:p>
            <a:pPr marL="927100" indent="-9144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926465" algn="l"/>
                <a:tab pos="927100" algn="l"/>
              </a:tabLst>
            </a:pPr>
            <a:r>
              <a:rPr lang="en-US" altLang="zh-TW" sz="2800" spc="-125" dirty="0" smtClean="0">
                <a:latin typeface="Trebuchet MS"/>
                <a:cs typeface="Trebuchet MS"/>
              </a:rPr>
              <a:t>If</a:t>
            </a:r>
            <a:r>
              <a:rPr lang="zh-TW" altLang="en-US" sz="2800" spc="-125" dirty="0" smtClean="0">
                <a:latin typeface="Trebuchet MS"/>
                <a:cs typeface="Trebuchet MS"/>
              </a:rPr>
              <a:t> 有大量的資料</a:t>
            </a:r>
            <a:r>
              <a:rPr sz="2800" spc="-210" dirty="0" smtClean="0">
                <a:latin typeface="Trebuchet MS"/>
                <a:cs typeface="Trebuchet MS"/>
              </a:rPr>
              <a:t> </a:t>
            </a:r>
            <a:r>
              <a:rPr sz="2800" spc="365" dirty="0">
                <a:latin typeface="Trebuchet MS"/>
                <a:cs typeface="Trebuchet MS"/>
              </a:rPr>
              <a:t>–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lang="zh-TW" altLang="en-US" sz="2800" spc="-80" dirty="0" smtClean="0">
                <a:latin typeface="Trebuchet MS"/>
                <a:cs typeface="Trebuchet MS"/>
              </a:rPr>
              <a:t>使用</a:t>
            </a:r>
            <a:r>
              <a:rPr sz="2800" spc="-145" dirty="0" smtClean="0">
                <a:latin typeface="Trebuchet MS"/>
                <a:cs typeface="Trebuchet MS"/>
              </a:rPr>
              <a:t>percentage</a:t>
            </a:r>
            <a:r>
              <a:rPr sz="2800" spc="-220" dirty="0" smtClean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split</a:t>
            </a:r>
            <a:endParaRPr sz="2800" dirty="0">
              <a:latin typeface="Trebuchet MS"/>
              <a:cs typeface="Trebuchet MS"/>
            </a:endParaRPr>
          </a:p>
          <a:p>
            <a:pPr marL="927100" indent="-9144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926465" algn="l"/>
                <a:tab pos="927100" algn="l"/>
              </a:tabLst>
            </a:pPr>
            <a:r>
              <a:rPr lang="en-US" altLang="zh-TW" sz="2800" spc="-125" dirty="0" smtClean="0">
                <a:latin typeface="Trebuchet MS"/>
                <a:cs typeface="Trebuchet MS"/>
              </a:rPr>
              <a:t>Else</a:t>
            </a:r>
            <a:r>
              <a:rPr lang="zh-TW" altLang="en-US" sz="2800" spc="-12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25" dirty="0" smtClean="0">
                <a:latin typeface="Trebuchet MS"/>
                <a:cs typeface="Trebuchet MS"/>
              </a:rPr>
              <a:t>-</a:t>
            </a:r>
            <a:r>
              <a:rPr lang="zh-TW" altLang="en-US" sz="2800" spc="-125" dirty="0" smtClean="0">
                <a:latin typeface="Trebuchet MS"/>
                <a:cs typeface="Trebuchet MS"/>
              </a:rPr>
              <a:t> 使</a:t>
            </a:r>
            <a:r>
              <a:rPr lang="zh-TW" altLang="en-US" sz="2800" spc="-125" dirty="0" smtClean="0">
                <a:latin typeface="Trebuchet MS"/>
                <a:cs typeface="Trebuchet MS"/>
              </a:rPr>
              <a:t>用分層的</a:t>
            </a:r>
            <a:r>
              <a:rPr lang="en-US" altLang="zh-TW" sz="2800" spc="-125" dirty="0" smtClean="0">
                <a:latin typeface="Trebuchet MS"/>
                <a:cs typeface="Trebuchet MS"/>
              </a:rPr>
              <a:t>10</a:t>
            </a:r>
            <a:r>
              <a:rPr lang="zh-TW" altLang="en-US" sz="2800" spc="-125" dirty="0" smtClean="0">
                <a:latin typeface="Trebuchet MS"/>
                <a:cs typeface="Trebuchet MS"/>
              </a:rPr>
              <a:t>層交叉驗證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"/>
            </a:pPr>
            <a:endParaRPr sz="3650" dirty="0">
              <a:latin typeface="Trebuchet MS"/>
              <a:cs typeface="Trebuchet MS"/>
            </a:endParaRPr>
          </a:p>
          <a:p>
            <a:pPr marL="516890">
              <a:lnSpc>
                <a:spcPct val="100000"/>
              </a:lnSpc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 smtClean="0">
              <a:latin typeface="Trebuchet MS"/>
              <a:cs typeface="Trebuchet MS"/>
            </a:endParaRPr>
          </a:p>
          <a:p>
            <a:pPr marL="928369" lvl="1" indent="-412115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928369" algn="l"/>
                <a:tab pos="929005" algn="l"/>
              </a:tabLst>
            </a:pPr>
            <a:r>
              <a:rPr sz="2400" spc="-105" dirty="0" smtClean="0">
                <a:latin typeface="Trebuchet MS"/>
                <a:cs typeface="Trebuchet MS"/>
              </a:rPr>
              <a:t>Section </a:t>
            </a:r>
            <a:r>
              <a:rPr sz="2400" spc="-120" dirty="0" smtClean="0">
                <a:latin typeface="Trebuchet MS"/>
                <a:cs typeface="Trebuchet MS"/>
              </a:rPr>
              <a:t>5.3</a:t>
            </a:r>
            <a:r>
              <a:rPr sz="2400" spc="-420" dirty="0" smtClean="0">
                <a:latin typeface="Trebuchet MS"/>
                <a:cs typeface="Trebuchet MS"/>
              </a:rPr>
              <a:t> </a:t>
            </a:r>
            <a:r>
              <a:rPr sz="2400" i="1" spc="-120" dirty="0" smtClean="0">
                <a:latin typeface="Trebuchet MS"/>
                <a:cs typeface="Trebuchet MS"/>
              </a:rPr>
              <a:t>Cross‐validation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4515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2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6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00" dirty="0" smtClean="0">
                <a:latin typeface="Trebuchet MS"/>
                <a:cs typeface="Trebuchet MS"/>
              </a:rPr>
              <a:t>交叉驗證的結果</a:t>
            </a: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作者：</a:t>
            </a:r>
            <a:r>
              <a:rPr lang="en-US" sz="2300" spc="-75" dirty="0" smtClean="0">
                <a:latin typeface="Trebuchet MS"/>
                <a:cs typeface="Trebuchet MS"/>
              </a:rPr>
              <a:t>Ian H. 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2" y="1866392"/>
            <a:ext cx="617194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40" dirty="0" smtClean="0"/>
              <a:t>使用</a:t>
            </a:r>
            <a:r>
              <a:rPr lang="en-US" altLang="zh-TW" spc="-240" dirty="0" smtClean="0"/>
              <a:t>Weka</a:t>
            </a:r>
            <a:r>
              <a:rPr lang="zh-TW" altLang="en-US" spc="-240" dirty="0" smtClean="0"/>
              <a:t>進行資料探勘</a:t>
            </a:r>
            <a:endParaRPr spc="-270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58255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2.1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自己當分類器！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44540" y="3044951"/>
            <a:ext cx="4067175" cy="375285"/>
            <a:chOff x="5844540" y="3044951"/>
            <a:chExt cx="4067175" cy="375285"/>
          </a:xfrm>
        </p:grpSpPr>
        <p:sp>
          <p:nvSpPr>
            <p:cNvPr id="4" name="object 4"/>
            <p:cNvSpPr/>
            <p:nvPr/>
          </p:nvSpPr>
          <p:spPr>
            <a:xfrm>
              <a:off x="5858256" y="3059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44540" y="3044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4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2316" y="28956"/>
                  </a:lnTo>
                  <a:lnTo>
                    <a:pt x="4052316" y="374904"/>
                  </a:lnTo>
                  <a:lnTo>
                    <a:pt x="4066794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6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4052316" y="374904"/>
                  </a:moveTo>
                  <a:lnTo>
                    <a:pt x="4052316" y="345948"/>
                  </a:lnTo>
                  <a:lnTo>
                    <a:pt x="4038600" y="360426"/>
                  </a:lnTo>
                  <a:lnTo>
                    <a:pt x="4038600" y="374904"/>
                  </a:lnTo>
                  <a:lnTo>
                    <a:pt x="4052316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858255" y="3059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2.2 </a:t>
            </a:r>
            <a:r>
              <a:rPr lang="zh-TW" altLang="en-US" sz="1800" b="1" spc="-125" dirty="0" smtClean="0">
                <a:latin typeface="Trebuchet MS"/>
                <a:cs typeface="Trebuchet MS"/>
              </a:rPr>
              <a:t>訓練及測試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44540" y="3808476"/>
            <a:ext cx="4067175" cy="375285"/>
            <a:chOff x="5844540" y="3808476"/>
            <a:chExt cx="4067175" cy="375285"/>
          </a:xfrm>
        </p:grpSpPr>
        <p:sp>
          <p:nvSpPr>
            <p:cNvPr id="8" name="object 8"/>
            <p:cNvSpPr/>
            <p:nvPr/>
          </p:nvSpPr>
          <p:spPr>
            <a:xfrm>
              <a:off x="5858256" y="3822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44540" y="3808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3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2316" y="28956"/>
                  </a:lnTo>
                  <a:lnTo>
                    <a:pt x="4052316" y="374903"/>
                  </a:lnTo>
                  <a:lnTo>
                    <a:pt x="4066794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13715" y="346710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6710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4052316" y="374903"/>
                  </a:moveTo>
                  <a:lnTo>
                    <a:pt x="4052316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23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58255" y="3822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2.3 </a:t>
            </a:r>
            <a:r>
              <a:rPr lang="zh-TW" altLang="en-US" sz="1800" b="1" spc="-30" dirty="0" smtClean="0">
                <a:latin typeface="Trebuchet MS"/>
                <a:cs typeface="Trebuchet MS"/>
              </a:rPr>
              <a:t>更多的訓練</a:t>
            </a:r>
            <a:r>
              <a:rPr lang="en-US" altLang="zh-TW" sz="1800" b="1" spc="-30" dirty="0" smtClean="0">
                <a:latin typeface="Trebuchet MS"/>
                <a:cs typeface="Trebuchet MS"/>
              </a:rPr>
              <a:t>/</a:t>
            </a:r>
            <a:r>
              <a:rPr lang="zh-TW" altLang="en-US" sz="1800" b="1" spc="-30" dirty="0" smtClean="0">
                <a:latin typeface="Trebuchet MS"/>
                <a:cs typeface="Trebuchet MS"/>
              </a:rPr>
              <a:t>測試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44540" y="4570476"/>
            <a:ext cx="4067175" cy="375285"/>
            <a:chOff x="5844540" y="4570476"/>
            <a:chExt cx="4067175" cy="375285"/>
          </a:xfrm>
        </p:grpSpPr>
        <p:sp>
          <p:nvSpPr>
            <p:cNvPr id="12" name="object 12"/>
            <p:cNvSpPr/>
            <p:nvPr/>
          </p:nvSpPr>
          <p:spPr>
            <a:xfrm>
              <a:off x="5858256" y="4584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44540" y="4570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3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2316" y="28956"/>
                  </a:lnTo>
                  <a:lnTo>
                    <a:pt x="4052316" y="374903"/>
                  </a:lnTo>
                  <a:lnTo>
                    <a:pt x="4066794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13715" y="346710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6710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4052316" y="374903"/>
                  </a:moveTo>
                  <a:lnTo>
                    <a:pt x="4052316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23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58255" y="4584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 smtClean="0">
                <a:latin typeface="Trebuchet MS"/>
                <a:cs typeface="Trebuchet MS"/>
              </a:rPr>
              <a:t>2.4</a:t>
            </a:r>
            <a:r>
              <a:rPr lang="zh-TW" altLang="en-US" b="1" spc="-160" dirty="0">
                <a:latin typeface="Trebuchet MS"/>
                <a:cs typeface="Trebuchet MS"/>
              </a:rPr>
              <a:t>基線</a:t>
            </a:r>
            <a:r>
              <a:rPr lang="zh-TW" altLang="en-US" sz="1800" b="1" spc="-95" dirty="0" smtClean="0">
                <a:latin typeface="Trebuchet MS"/>
                <a:cs typeface="Trebuchet MS"/>
              </a:rPr>
              <a:t>準確率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44540" y="5332476"/>
            <a:ext cx="4067175" cy="375285"/>
            <a:chOff x="5844540" y="5332476"/>
            <a:chExt cx="4067175" cy="375285"/>
          </a:xfrm>
        </p:grpSpPr>
        <p:sp>
          <p:nvSpPr>
            <p:cNvPr id="16" name="object 16"/>
            <p:cNvSpPr/>
            <p:nvPr/>
          </p:nvSpPr>
          <p:spPr>
            <a:xfrm>
              <a:off x="5858256" y="5346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44540" y="5332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3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2316" y="28956"/>
                  </a:lnTo>
                  <a:lnTo>
                    <a:pt x="4052316" y="374903"/>
                  </a:lnTo>
                  <a:lnTo>
                    <a:pt x="4066794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13715" y="346710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6710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4052316" y="374903"/>
                  </a:moveTo>
                  <a:lnTo>
                    <a:pt x="4052316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23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58255" y="5346953"/>
            <a:ext cx="4038600" cy="3460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2.5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Cross‐validation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44540" y="6094476"/>
            <a:ext cx="4067175" cy="375285"/>
            <a:chOff x="5844540" y="6094476"/>
            <a:chExt cx="4067175" cy="375285"/>
          </a:xfrm>
        </p:grpSpPr>
        <p:sp>
          <p:nvSpPr>
            <p:cNvPr id="20" name="object 20"/>
            <p:cNvSpPr/>
            <p:nvPr/>
          </p:nvSpPr>
          <p:spPr>
            <a:xfrm>
              <a:off x="5858256" y="6108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599" y="345948"/>
                  </a:moveTo>
                  <a:lnTo>
                    <a:pt x="4038599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599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44540" y="6094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3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2315" y="28956"/>
                  </a:lnTo>
                  <a:lnTo>
                    <a:pt x="4052315" y="374903"/>
                  </a:lnTo>
                  <a:lnTo>
                    <a:pt x="4066794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2315" y="346710"/>
                  </a:moveTo>
                  <a:lnTo>
                    <a:pt x="13715" y="346710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2315" y="346710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6710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5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2315" y="28956"/>
                  </a:lnTo>
                  <a:close/>
                </a:path>
                <a:path w="4067175" h="375285">
                  <a:moveTo>
                    <a:pt x="4052315" y="346710"/>
                  </a:moveTo>
                  <a:lnTo>
                    <a:pt x="4052315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2315" y="346710"/>
                  </a:lnTo>
                  <a:close/>
                </a:path>
                <a:path w="4067175" h="375285">
                  <a:moveTo>
                    <a:pt x="4052315" y="374903"/>
                  </a:moveTo>
                  <a:lnTo>
                    <a:pt x="4052315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2315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58255" y="6108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2.6 </a:t>
            </a:r>
            <a:r>
              <a:rPr lang="zh-TW" altLang="en-US" sz="1800" b="1" spc="-95" dirty="0" smtClean="0">
                <a:latin typeface="Trebuchet MS"/>
                <a:cs typeface="Trebuchet MS"/>
              </a:rPr>
              <a:t>交叉驗證的結果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890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2.6: </a:t>
            </a:r>
            <a:r>
              <a:rPr lang="zh-TW" altLang="en-US" sz="3200" spc="-229" dirty="0" smtClean="0"/>
              <a:t>交叉驗證的結果</a:t>
            </a:r>
            <a:endParaRPr sz="3200" dirty="0"/>
          </a:p>
        </p:txBody>
      </p:sp>
      <p:grpSp>
        <p:nvGrpSpPr>
          <p:cNvPr id="24" name="object 24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25" name="object 25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29" name="object 29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90056" y="3642614"/>
            <a:ext cx="2044700" cy="268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Simple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57527" y="3425952"/>
            <a:ext cx="3446145" cy="3432175"/>
            <a:chOff x="1557527" y="3425952"/>
            <a:chExt cx="3446145" cy="3432175"/>
          </a:xfrm>
        </p:grpSpPr>
        <p:sp>
          <p:nvSpPr>
            <p:cNvPr id="33" name="object 33"/>
            <p:cNvSpPr/>
            <p:nvPr/>
          </p:nvSpPr>
          <p:spPr>
            <a:xfrm>
              <a:off x="1636013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21535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36013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57527" y="3425952"/>
              <a:ext cx="3445764" cy="34320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890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2.6: </a:t>
            </a:r>
            <a:r>
              <a:rPr lang="zh-TW" altLang="en-US" sz="3200" spc="-229" dirty="0" smtClean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2337307"/>
            <a:ext cx="7891018" cy="35682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605"/>
              </a:spcBef>
              <a:buClr>
                <a:srgbClr val="1F497C"/>
              </a:buClr>
              <a:buFont typeface="Wingdings"/>
              <a:buChar char=""/>
              <a:tabLst>
                <a:tab pos="391160" algn="l"/>
              </a:tabLst>
            </a:pPr>
            <a:r>
              <a:rPr lang="zh-TW" altLang="en-US" sz="2400" b="1" spc="-125" dirty="0" smtClean="0">
                <a:solidFill>
                  <a:srgbClr val="FF0000"/>
                </a:solidFill>
                <a:latin typeface="Trebuchet MS"/>
                <a:cs typeface="Trebuchet MS"/>
              </a:rPr>
              <a:t>糖尿病</a:t>
            </a:r>
            <a:r>
              <a:rPr lang="en-US" altLang="zh-TW" sz="2400" b="1" spc="-125" dirty="0" smtClean="0">
                <a:solidFill>
                  <a:srgbClr val="FF0000"/>
                </a:solidFill>
                <a:latin typeface="Trebuchet MS"/>
                <a:cs typeface="Trebuchet MS"/>
              </a:rPr>
              <a:t>(</a:t>
            </a:r>
            <a:r>
              <a:rPr sz="2400" b="1" spc="-125" dirty="0" smtClean="0">
                <a:solidFill>
                  <a:srgbClr val="FF0000"/>
                </a:solidFill>
                <a:latin typeface="Trebuchet MS"/>
                <a:cs typeface="Trebuchet MS"/>
              </a:rPr>
              <a:t>Diabetes</a:t>
            </a:r>
            <a:r>
              <a:rPr lang="en-US" altLang="zh-TW" sz="2400" b="1" spc="-125" dirty="0" smtClean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r>
              <a:rPr sz="2400" b="1" spc="-160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zh-TW" altLang="en-US" sz="2400" b="1" spc="-160" dirty="0" smtClean="0">
                <a:latin typeface="Trebuchet MS"/>
                <a:cs typeface="Trebuchet MS"/>
              </a:rPr>
              <a:t>資料集</a:t>
            </a:r>
            <a:endParaRPr sz="24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00"/>
              </a:spcBef>
              <a:buClr>
                <a:srgbClr val="1F497C"/>
              </a:buClr>
              <a:buFont typeface="Wingdings"/>
              <a:buChar char=""/>
              <a:tabLst>
                <a:tab pos="391160" algn="l"/>
              </a:tabLst>
            </a:pPr>
            <a:r>
              <a:rPr lang="zh-TW" altLang="en-US" sz="2400" b="1" spc="-160" dirty="0">
                <a:latin typeface="Trebuchet MS"/>
                <a:cs typeface="Trebuchet MS"/>
              </a:rPr>
              <a:t>基線</a:t>
            </a:r>
            <a:r>
              <a:rPr lang="zh-TW" altLang="en-US" sz="2400" b="1" spc="-105" dirty="0" smtClean="0">
                <a:latin typeface="Trebuchet MS"/>
                <a:cs typeface="Trebuchet MS"/>
              </a:rPr>
              <a:t>準確率</a:t>
            </a:r>
            <a:r>
              <a:rPr sz="2400" spc="-135" dirty="0" smtClean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(</a:t>
            </a:r>
            <a:r>
              <a:rPr sz="2400" b="1" spc="-145" dirty="0">
                <a:solidFill>
                  <a:srgbClr val="FF0000"/>
                </a:solidFill>
                <a:latin typeface="Trebuchet MS"/>
                <a:cs typeface="Trebuchet MS"/>
              </a:rPr>
              <a:t>rules </a:t>
            </a:r>
            <a:r>
              <a:rPr lang="zh-TW" altLang="en-US" sz="2400" b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b="1" spc="-330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175" dirty="0">
                <a:solidFill>
                  <a:srgbClr val="FF0000"/>
                </a:solidFill>
                <a:latin typeface="Trebuchet MS"/>
                <a:cs typeface="Trebuchet MS"/>
              </a:rPr>
              <a:t>ZeroR</a:t>
            </a:r>
            <a:r>
              <a:rPr sz="2400" spc="-175" dirty="0">
                <a:latin typeface="Trebuchet MS"/>
                <a:cs typeface="Trebuchet MS"/>
              </a:rPr>
              <a:t>):</a:t>
            </a:r>
            <a:endParaRPr sz="24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00"/>
              </a:spcBef>
              <a:buClr>
                <a:srgbClr val="1F497C"/>
              </a:buClr>
              <a:buFont typeface="Wingdings"/>
              <a:buChar char=""/>
              <a:tabLst>
                <a:tab pos="391160" algn="l"/>
              </a:tabLst>
            </a:pPr>
            <a:r>
              <a:rPr sz="2400" b="1" spc="-155" dirty="0">
                <a:solidFill>
                  <a:srgbClr val="FF0000"/>
                </a:solidFill>
                <a:latin typeface="Trebuchet MS"/>
                <a:cs typeface="Trebuchet MS"/>
              </a:rPr>
              <a:t>trees </a:t>
            </a:r>
            <a:r>
              <a:rPr lang="zh-TW" altLang="en-US" sz="2400" b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b="1" spc="-19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295" dirty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endParaRPr sz="24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391160" algn="l"/>
              </a:tabLst>
            </a:pPr>
            <a:r>
              <a:rPr sz="2400" spc="-105" dirty="0" smtClean="0">
                <a:latin typeface="Trebuchet MS"/>
                <a:cs typeface="Trebuchet MS"/>
              </a:rPr>
              <a:t>10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層交叉驗證</a:t>
            </a:r>
            <a:endParaRPr lang="en-US" sz="2400" spc="-110" dirty="0" smtClean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735"/>
              </a:spcBef>
              <a:buFont typeface="Wingdings"/>
              <a:buChar char=""/>
              <a:tabLst>
                <a:tab pos="391160" algn="l"/>
              </a:tabLst>
            </a:pPr>
            <a:r>
              <a:rPr lang="en-US" altLang="zh-TW" sz="2400" spc="-110" dirty="0">
                <a:latin typeface="Trebuchet MS"/>
                <a:cs typeface="Trebuchet MS"/>
              </a:rPr>
              <a:t>… 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使用不同的亂數種子</a:t>
            </a:r>
            <a:endParaRPr lang="en-US" altLang="zh-TW" sz="2400" dirty="0">
              <a:latin typeface="Trebuchet MS"/>
              <a:cs typeface="Trebuchet MS"/>
            </a:endParaRPr>
          </a:p>
          <a:p>
            <a:pPr marL="823594" algn="ctr">
              <a:lnSpc>
                <a:spcPct val="100000"/>
              </a:lnSpc>
              <a:spcBef>
                <a:spcPts val="525"/>
              </a:spcBef>
              <a:tabLst>
                <a:tab pos="1544320" algn="l"/>
                <a:tab pos="2255520" algn="l"/>
                <a:tab pos="2978150" algn="l"/>
                <a:tab pos="3698875" algn="l"/>
                <a:tab pos="4410075" algn="l"/>
                <a:tab pos="5130800" algn="l"/>
                <a:tab pos="5842000" algn="l"/>
                <a:tab pos="6564630" algn="l"/>
                <a:tab pos="7219950" algn="l"/>
              </a:tabLst>
            </a:pPr>
            <a:r>
              <a:rPr lang="en-US" altLang="zh-TW" sz="2400" spc="-40" dirty="0">
                <a:latin typeface="Trebuchet MS"/>
                <a:cs typeface="Trebuchet MS"/>
              </a:rPr>
              <a:t>1	2	3	4	5	6	7	8	9	10</a:t>
            </a:r>
            <a:endParaRPr lang="en-US" altLang="zh-TW" sz="2400" dirty="0">
              <a:latin typeface="Trebuchet MS"/>
              <a:cs typeface="Trebuchet MS"/>
            </a:endParaRPr>
          </a:p>
          <a:p>
            <a:pPr marL="760730" algn="ctr">
              <a:lnSpc>
                <a:spcPct val="100000"/>
              </a:lnSpc>
              <a:spcBef>
                <a:spcPts val="495"/>
              </a:spcBef>
              <a:tabLst>
                <a:tab pos="1482090" algn="l"/>
                <a:tab pos="2193290" algn="l"/>
                <a:tab pos="2915285" algn="l"/>
                <a:tab pos="3636645" algn="l"/>
                <a:tab pos="4347845" algn="l"/>
                <a:tab pos="5068570" algn="l"/>
                <a:tab pos="5779770" algn="l"/>
                <a:tab pos="6503034" algn="l"/>
                <a:tab pos="7223125" algn="l"/>
              </a:tabLst>
            </a:pPr>
            <a:r>
              <a:rPr lang="en-US" altLang="zh-TW" sz="2400" spc="-85" dirty="0">
                <a:latin typeface="Trebuchet MS"/>
                <a:cs typeface="Trebuchet MS"/>
              </a:rPr>
              <a:t>73.8	75.0	75.5	75.5	74.4	75.6	73.6	74.0	74.5	73.0</a:t>
            </a:r>
            <a:endParaRPr lang="en-US" altLang="zh-TW" sz="24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391160" algn="l"/>
              </a:tabLst>
            </a:pP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2610" y="2831084"/>
            <a:ext cx="783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rebuchet MS"/>
                <a:cs typeface="Trebuchet MS"/>
              </a:rPr>
              <a:t>65.1%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12610" y="3689096"/>
            <a:ext cx="783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rebuchet MS"/>
                <a:cs typeface="Trebuchet MS"/>
              </a:rPr>
              <a:t>73.8%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472" y="1496060"/>
            <a:ext cx="815403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65" dirty="0" smtClean="0">
                <a:latin typeface="Trebuchet MS"/>
                <a:cs typeface="Trebuchet MS"/>
              </a:rPr>
              <a:t>交叉驗證</a:t>
            </a:r>
            <a:r>
              <a:rPr lang="en-US" altLang="zh-TW" sz="2800" b="1" spc="-65" dirty="0" smtClean="0">
                <a:latin typeface="Trebuchet MS"/>
                <a:cs typeface="Trebuchet MS"/>
              </a:rPr>
              <a:t>(</a:t>
            </a:r>
            <a:r>
              <a:rPr lang="en-US" altLang="zh-TW" sz="2800" b="1" spc="-145" dirty="0">
                <a:latin typeface="Trebuchet MS"/>
                <a:cs typeface="Trebuchet MS"/>
              </a:rPr>
              <a:t>cross‐validation</a:t>
            </a:r>
            <a:r>
              <a:rPr lang="en-US" altLang="zh-TW" sz="2800" b="1" spc="-65" dirty="0" smtClean="0">
                <a:latin typeface="Trebuchet MS"/>
                <a:cs typeface="Trebuchet MS"/>
              </a:rPr>
              <a:t>)</a:t>
            </a:r>
            <a:r>
              <a:rPr lang="zh-TW" altLang="en-US" sz="2800" b="1" spc="-65" dirty="0" smtClean="0">
                <a:latin typeface="Trebuchet MS"/>
                <a:cs typeface="Trebuchet MS"/>
              </a:rPr>
              <a:t>真的比</a:t>
            </a:r>
            <a:r>
              <a:rPr lang="en-US" altLang="zh-TW" sz="2800" b="1" spc="-65" dirty="0" smtClean="0">
                <a:latin typeface="Trebuchet MS"/>
                <a:cs typeface="Trebuchet MS"/>
              </a:rPr>
              <a:t>holdout</a:t>
            </a:r>
            <a:r>
              <a:rPr lang="zh-TW" altLang="en-US" sz="2800" b="1" spc="-65" dirty="0" smtClean="0">
                <a:latin typeface="Trebuchet MS"/>
                <a:cs typeface="Trebuchet MS"/>
              </a:rPr>
              <a:t>驗證</a:t>
            </a:r>
            <a:r>
              <a:rPr lang="en-US" altLang="zh-TW" sz="2800" b="1" spc="-65" dirty="0" smtClean="0">
                <a:latin typeface="Trebuchet MS"/>
                <a:cs typeface="Trebuchet MS"/>
              </a:rPr>
              <a:t>(</a:t>
            </a:r>
            <a:r>
              <a:rPr lang="en-US" altLang="zh-TW" sz="2800" b="1" spc="-175" dirty="0">
                <a:latin typeface="Trebuchet MS"/>
                <a:cs typeface="Trebuchet MS"/>
              </a:rPr>
              <a:t>repeated</a:t>
            </a:r>
            <a:r>
              <a:rPr lang="en-US" altLang="zh-TW" sz="2800" b="1" spc="-610" dirty="0">
                <a:latin typeface="Trebuchet MS"/>
                <a:cs typeface="Trebuchet MS"/>
              </a:rPr>
              <a:t> </a:t>
            </a:r>
            <a:r>
              <a:rPr lang="zh-TW" altLang="en-US" sz="2800" b="1" spc="-610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0" dirty="0" smtClean="0">
                <a:latin typeface="Trebuchet MS"/>
                <a:cs typeface="Trebuchet MS"/>
              </a:rPr>
              <a:t>holdout</a:t>
            </a:r>
            <a:r>
              <a:rPr lang="en-US" altLang="zh-TW" sz="2800" b="1" spc="-65" dirty="0" smtClean="0">
                <a:latin typeface="Trebuchet MS"/>
                <a:cs typeface="Trebuchet MS"/>
              </a:rPr>
              <a:t>)</a:t>
            </a:r>
            <a:r>
              <a:rPr lang="zh-TW" altLang="en-US" sz="2800" b="1" spc="-65" dirty="0" smtClean="0">
                <a:latin typeface="Trebuchet MS"/>
                <a:cs typeface="Trebuchet MS"/>
              </a:rPr>
              <a:t>好嗎？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1900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9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93" y="1865198"/>
            <a:ext cx="6858000" cy="484453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4000500" y="3094705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88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60266" y="742416"/>
            <a:ext cx="58059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Enter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以找到目標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371600"/>
            <a:ext cx="8750675" cy="46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44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9" name="object 3"/>
          <p:cNvSpPr txBox="1"/>
          <p:nvPr/>
        </p:nvSpPr>
        <p:spPr>
          <a:xfrm>
            <a:off x="685712" y="1366754"/>
            <a:ext cx="3969096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介面，點選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Use training set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前方圓圈後左鍵單擊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執行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ZeroR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08" y="972200"/>
            <a:ext cx="6704762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26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65.1042%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12" y="1313792"/>
            <a:ext cx="9163988" cy="53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99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6019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</a:t>
            </a:r>
            <a:r>
              <a:rPr lang="zh-TW" altLang="en-US" sz="2800" b="1" spc="-175" dirty="0">
                <a:latin typeface="Trebuchet MS"/>
                <a:cs typeface="Trebuchet MS"/>
              </a:rPr>
              <a:t>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分類器，找到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trees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並以左鍵單擊。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2" y="2438400"/>
            <a:ext cx="5292248" cy="19812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7897" t="17062" r="54830" b="7180"/>
          <a:stretch/>
        </p:blipFill>
        <p:spPr>
          <a:xfrm>
            <a:off x="7239000" y="208280"/>
            <a:ext cx="4114800" cy="6429377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102974" y="2737168"/>
            <a:ext cx="2438400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8001000" y="2737168"/>
            <a:ext cx="685800" cy="310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9208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601980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Cross-validation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前方圓圈，並在後方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Folds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的輸入框填上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0"/>
            <a:ext cx="4724400" cy="654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197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73.8281%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06" y="1431556"/>
            <a:ext cx="10602832" cy="51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775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6567932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More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options…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在彈出視窗中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Random seed for 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Xval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 /% Split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後方的輸入框填入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2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接著，點擊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>
                <a:latin typeface="Trebuchet MS"/>
                <a:cs typeface="Trebuchet MS"/>
              </a:rPr>
              <a:t>。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950" y="1726287"/>
            <a:ext cx="3118250" cy="50719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08852"/>
            <a:ext cx="4800600" cy="644652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638800" y="3124200"/>
            <a:ext cx="2247900" cy="12954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9875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>
                <a:latin typeface="Trebuchet MS"/>
                <a:cs typeface="Trebuchet MS"/>
              </a:rPr>
              <a:t>運行。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76200"/>
            <a:ext cx="3942857" cy="6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447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75%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287517"/>
            <a:ext cx="9283990" cy="540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693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6567932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More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options…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在彈出視窗中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Random seed for 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Xval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 /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% Split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後方的輸入框填入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3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接著，點擊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>
                <a:latin typeface="Trebuchet MS"/>
                <a:cs typeface="Trebuchet MS"/>
              </a:rPr>
              <a:t>。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38" y="1828801"/>
            <a:ext cx="2812266" cy="4800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18790"/>
            <a:ext cx="4800600" cy="6500813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638800" y="3124200"/>
            <a:ext cx="2247900" cy="12954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3974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9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>
                <a:latin typeface="Trebuchet MS"/>
                <a:cs typeface="Trebuchet MS"/>
              </a:rPr>
              <a:t>運行。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71494"/>
            <a:ext cx="3819048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35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107589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以</a:t>
            </a:r>
            <a:r>
              <a:rPr lang="zh-TW" altLang="en-US" sz="2800" b="1" spc="-175" dirty="0">
                <a:latin typeface="Trebuchet MS"/>
                <a:cs typeface="Trebuchet MS"/>
              </a:rPr>
              <a:t>左鍵點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擊目標使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Install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按鈕變成可以點選的狀態，並以左鍵單擊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Install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295400"/>
            <a:ext cx="942292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0985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2.6: </a:t>
            </a:r>
            <a:r>
              <a:rPr lang="zh-TW" altLang="en-US" sz="3200" spc="-229" dirty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75.5208%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34" y="1431556"/>
            <a:ext cx="8915400" cy="52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33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890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2.6: </a:t>
            </a:r>
            <a:r>
              <a:rPr lang="zh-TW" altLang="en-US" sz="3200" spc="-229" dirty="0" smtClean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2337307"/>
            <a:ext cx="7891018" cy="35682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605"/>
              </a:spcBef>
              <a:buClr>
                <a:srgbClr val="1F497C"/>
              </a:buClr>
              <a:buFont typeface="Wingdings"/>
              <a:buChar char=""/>
              <a:tabLst>
                <a:tab pos="391160" algn="l"/>
              </a:tabLst>
            </a:pPr>
            <a:r>
              <a:rPr lang="zh-TW" altLang="en-US" sz="2400" b="1" spc="-125" dirty="0" smtClean="0">
                <a:solidFill>
                  <a:srgbClr val="FF0000"/>
                </a:solidFill>
                <a:latin typeface="Trebuchet MS"/>
                <a:cs typeface="Trebuchet MS"/>
              </a:rPr>
              <a:t>糖尿病</a:t>
            </a:r>
            <a:r>
              <a:rPr lang="en-US" altLang="zh-TW" sz="2400" b="1" spc="-125" dirty="0" smtClean="0">
                <a:solidFill>
                  <a:srgbClr val="FF0000"/>
                </a:solidFill>
                <a:latin typeface="Trebuchet MS"/>
                <a:cs typeface="Trebuchet MS"/>
              </a:rPr>
              <a:t>(</a:t>
            </a:r>
            <a:r>
              <a:rPr sz="2400" b="1" spc="-125" dirty="0" smtClean="0">
                <a:solidFill>
                  <a:srgbClr val="FF0000"/>
                </a:solidFill>
                <a:latin typeface="Trebuchet MS"/>
                <a:cs typeface="Trebuchet MS"/>
              </a:rPr>
              <a:t>Diabetes</a:t>
            </a:r>
            <a:r>
              <a:rPr lang="en-US" altLang="zh-TW" sz="2400" b="1" spc="-125" dirty="0" smtClean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r>
              <a:rPr sz="2400" b="1" spc="-160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zh-TW" altLang="en-US" sz="2400" b="1" spc="-160" dirty="0" smtClean="0">
                <a:latin typeface="Trebuchet MS"/>
                <a:cs typeface="Trebuchet MS"/>
              </a:rPr>
              <a:t>資料集</a:t>
            </a:r>
            <a:endParaRPr sz="24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00"/>
              </a:spcBef>
              <a:buClr>
                <a:srgbClr val="1F497C"/>
              </a:buClr>
              <a:buFont typeface="Wingdings"/>
              <a:buChar char=""/>
              <a:tabLst>
                <a:tab pos="391160" algn="l"/>
              </a:tabLst>
            </a:pPr>
            <a:r>
              <a:rPr lang="zh-TW" altLang="en-US" sz="2400" b="1" spc="-160" dirty="0">
                <a:latin typeface="Trebuchet MS"/>
                <a:cs typeface="Trebuchet MS"/>
              </a:rPr>
              <a:t>基線</a:t>
            </a:r>
            <a:r>
              <a:rPr lang="zh-TW" altLang="en-US" sz="2400" b="1" spc="-105" dirty="0" smtClean="0">
                <a:latin typeface="Trebuchet MS"/>
                <a:cs typeface="Trebuchet MS"/>
              </a:rPr>
              <a:t>準確率</a:t>
            </a:r>
            <a:r>
              <a:rPr sz="2400" spc="-135" dirty="0" smtClean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(</a:t>
            </a:r>
            <a:r>
              <a:rPr sz="2400" b="1" spc="-145" dirty="0">
                <a:solidFill>
                  <a:srgbClr val="FF0000"/>
                </a:solidFill>
                <a:latin typeface="Trebuchet MS"/>
                <a:cs typeface="Trebuchet MS"/>
              </a:rPr>
              <a:t>rules </a:t>
            </a:r>
            <a:r>
              <a:rPr lang="zh-TW" altLang="en-US" sz="2400" b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b="1" spc="-330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175" dirty="0">
                <a:solidFill>
                  <a:srgbClr val="FF0000"/>
                </a:solidFill>
                <a:latin typeface="Trebuchet MS"/>
                <a:cs typeface="Trebuchet MS"/>
              </a:rPr>
              <a:t>ZeroR</a:t>
            </a:r>
            <a:r>
              <a:rPr sz="2400" spc="-175" dirty="0">
                <a:latin typeface="Trebuchet MS"/>
                <a:cs typeface="Trebuchet MS"/>
              </a:rPr>
              <a:t>):</a:t>
            </a:r>
            <a:endParaRPr sz="24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00"/>
              </a:spcBef>
              <a:buClr>
                <a:srgbClr val="1F497C"/>
              </a:buClr>
              <a:buFont typeface="Wingdings"/>
              <a:buChar char=""/>
              <a:tabLst>
                <a:tab pos="391160" algn="l"/>
              </a:tabLst>
            </a:pPr>
            <a:r>
              <a:rPr sz="2400" b="1" spc="-155" dirty="0">
                <a:solidFill>
                  <a:srgbClr val="FF0000"/>
                </a:solidFill>
                <a:latin typeface="Trebuchet MS"/>
                <a:cs typeface="Trebuchet MS"/>
              </a:rPr>
              <a:t>trees </a:t>
            </a:r>
            <a:r>
              <a:rPr lang="zh-TW" altLang="en-US" sz="2400" b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b="1" spc="-19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295" dirty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endParaRPr sz="24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391160" algn="l"/>
              </a:tabLst>
            </a:pPr>
            <a:r>
              <a:rPr sz="2400" spc="-105" dirty="0" smtClean="0">
                <a:latin typeface="Trebuchet MS"/>
                <a:cs typeface="Trebuchet MS"/>
              </a:rPr>
              <a:t>10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層交叉驗證</a:t>
            </a:r>
            <a:endParaRPr lang="en-US" sz="2400" spc="-110" dirty="0" smtClean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735"/>
              </a:spcBef>
              <a:buFont typeface="Wingdings"/>
              <a:buChar char=""/>
              <a:tabLst>
                <a:tab pos="391160" algn="l"/>
              </a:tabLst>
            </a:pPr>
            <a:r>
              <a:rPr lang="en-US" altLang="zh-TW" sz="2400" spc="-110" dirty="0">
                <a:latin typeface="Trebuchet MS"/>
                <a:cs typeface="Trebuchet MS"/>
              </a:rPr>
              <a:t>… 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使用不同的亂數種子</a:t>
            </a:r>
            <a:endParaRPr lang="en-US" altLang="zh-TW" sz="2400" dirty="0">
              <a:latin typeface="Trebuchet MS"/>
              <a:cs typeface="Trebuchet MS"/>
            </a:endParaRPr>
          </a:p>
          <a:p>
            <a:pPr marL="823594" algn="ctr">
              <a:lnSpc>
                <a:spcPct val="100000"/>
              </a:lnSpc>
              <a:spcBef>
                <a:spcPts val="525"/>
              </a:spcBef>
              <a:tabLst>
                <a:tab pos="1544320" algn="l"/>
                <a:tab pos="2255520" algn="l"/>
                <a:tab pos="2978150" algn="l"/>
                <a:tab pos="3698875" algn="l"/>
                <a:tab pos="4410075" algn="l"/>
                <a:tab pos="5130800" algn="l"/>
                <a:tab pos="5842000" algn="l"/>
                <a:tab pos="6564630" algn="l"/>
                <a:tab pos="7219950" algn="l"/>
              </a:tabLst>
            </a:pPr>
            <a:r>
              <a:rPr lang="en-US" altLang="zh-TW" sz="2400" spc="-40" dirty="0">
                <a:latin typeface="Trebuchet MS"/>
                <a:cs typeface="Trebuchet MS"/>
              </a:rPr>
              <a:t>1	2	3	4	5	6	7	8	9	10</a:t>
            </a:r>
            <a:endParaRPr lang="en-US" altLang="zh-TW" sz="2400" dirty="0">
              <a:latin typeface="Trebuchet MS"/>
              <a:cs typeface="Trebuchet MS"/>
            </a:endParaRPr>
          </a:p>
          <a:p>
            <a:pPr marL="760730" algn="ctr">
              <a:lnSpc>
                <a:spcPct val="100000"/>
              </a:lnSpc>
              <a:spcBef>
                <a:spcPts val="495"/>
              </a:spcBef>
              <a:tabLst>
                <a:tab pos="1482090" algn="l"/>
                <a:tab pos="2193290" algn="l"/>
                <a:tab pos="2915285" algn="l"/>
                <a:tab pos="3636645" algn="l"/>
                <a:tab pos="4347845" algn="l"/>
                <a:tab pos="5068570" algn="l"/>
                <a:tab pos="5779770" algn="l"/>
                <a:tab pos="6503034" algn="l"/>
                <a:tab pos="7223125" algn="l"/>
              </a:tabLst>
            </a:pPr>
            <a:r>
              <a:rPr lang="en-US" altLang="zh-TW" sz="2400" spc="-85" dirty="0">
                <a:latin typeface="Trebuchet MS"/>
                <a:cs typeface="Trebuchet MS"/>
              </a:rPr>
              <a:t>73.8	75.0	75.5	75.5	74.4	75.6	73.6	74.0	74.5	73.0</a:t>
            </a:r>
            <a:endParaRPr lang="en-US" altLang="zh-TW" sz="24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391160" algn="l"/>
              </a:tabLst>
            </a:pP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2610" y="2831084"/>
            <a:ext cx="783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rebuchet MS"/>
                <a:cs typeface="Trebuchet MS"/>
              </a:rPr>
              <a:t>65.1%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12610" y="3689096"/>
            <a:ext cx="783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rebuchet MS"/>
                <a:cs typeface="Trebuchet MS"/>
              </a:rPr>
              <a:t>73.8%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472" y="1496060"/>
            <a:ext cx="815403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65" dirty="0" smtClean="0">
                <a:latin typeface="Trebuchet MS"/>
                <a:cs typeface="Trebuchet MS"/>
              </a:rPr>
              <a:t>交叉驗證</a:t>
            </a:r>
            <a:r>
              <a:rPr lang="en-US" altLang="zh-TW" sz="2800" b="1" spc="-65" dirty="0" smtClean="0">
                <a:latin typeface="Trebuchet MS"/>
                <a:cs typeface="Trebuchet MS"/>
              </a:rPr>
              <a:t>(</a:t>
            </a:r>
            <a:r>
              <a:rPr lang="en-US" altLang="zh-TW" sz="2800" b="1" spc="-145" dirty="0">
                <a:latin typeface="Trebuchet MS"/>
                <a:cs typeface="Trebuchet MS"/>
              </a:rPr>
              <a:t>cross‐validation</a:t>
            </a:r>
            <a:r>
              <a:rPr lang="en-US" altLang="zh-TW" sz="2800" b="1" spc="-65" dirty="0" smtClean="0">
                <a:latin typeface="Trebuchet MS"/>
                <a:cs typeface="Trebuchet MS"/>
              </a:rPr>
              <a:t>)</a:t>
            </a:r>
            <a:r>
              <a:rPr lang="zh-TW" altLang="en-US" sz="2800" b="1" spc="-65" dirty="0" smtClean="0">
                <a:latin typeface="Trebuchet MS"/>
                <a:cs typeface="Trebuchet MS"/>
              </a:rPr>
              <a:t>真的比</a:t>
            </a:r>
            <a:r>
              <a:rPr lang="en-US" altLang="zh-TW" sz="2800" b="1" spc="-65" dirty="0" smtClean="0">
                <a:latin typeface="Trebuchet MS"/>
                <a:cs typeface="Trebuchet MS"/>
              </a:rPr>
              <a:t>holdout</a:t>
            </a:r>
            <a:r>
              <a:rPr lang="zh-TW" altLang="en-US" sz="2800" b="1" spc="-65" dirty="0" smtClean="0">
                <a:latin typeface="Trebuchet MS"/>
                <a:cs typeface="Trebuchet MS"/>
              </a:rPr>
              <a:t>驗證</a:t>
            </a:r>
            <a:r>
              <a:rPr lang="en-US" altLang="zh-TW" sz="2800" b="1" spc="-65" dirty="0" smtClean="0">
                <a:latin typeface="Trebuchet MS"/>
                <a:cs typeface="Trebuchet MS"/>
              </a:rPr>
              <a:t>(</a:t>
            </a:r>
            <a:r>
              <a:rPr lang="en-US" altLang="zh-TW" sz="2800" b="1" spc="-175" dirty="0">
                <a:latin typeface="Trebuchet MS"/>
                <a:cs typeface="Trebuchet MS"/>
              </a:rPr>
              <a:t>repeated</a:t>
            </a:r>
            <a:r>
              <a:rPr lang="en-US" altLang="zh-TW" sz="2800" b="1" spc="-610" dirty="0">
                <a:latin typeface="Trebuchet MS"/>
                <a:cs typeface="Trebuchet MS"/>
              </a:rPr>
              <a:t> </a:t>
            </a:r>
            <a:r>
              <a:rPr lang="zh-TW" altLang="en-US" sz="2800" b="1" spc="-610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0" dirty="0" smtClean="0">
                <a:latin typeface="Trebuchet MS"/>
                <a:cs typeface="Trebuchet MS"/>
              </a:rPr>
              <a:t>holdout</a:t>
            </a:r>
            <a:r>
              <a:rPr lang="en-US" altLang="zh-TW" sz="2800" b="1" spc="-65" dirty="0" smtClean="0">
                <a:latin typeface="Trebuchet MS"/>
                <a:cs typeface="Trebuchet MS"/>
              </a:rPr>
              <a:t>)</a:t>
            </a:r>
            <a:r>
              <a:rPr lang="zh-TW" altLang="en-US" sz="2800" b="1" spc="-65" dirty="0" smtClean="0">
                <a:latin typeface="Trebuchet MS"/>
                <a:cs typeface="Trebuchet MS"/>
              </a:rPr>
              <a:t>好嗎？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3000" y="4080256"/>
            <a:ext cx="10439400" cy="18253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03497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890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2.6: </a:t>
            </a:r>
            <a:r>
              <a:rPr lang="zh-TW" altLang="en-US" sz="3200" spc="-229" dirty="0" smtClean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812289" y="2585720"/>
            <a:ext cx="17075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00" dirty="0" smtClean="0">
                <a:latin typeface="Trebuchet MS"/>
                <a:cs typeface="Trebuchet MS"/>
              </a:rPr>
              <a:t>樣本平均值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2289" y="3444494"/>
            <a:ext cx="10915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25" dirty="0" smtClean="0">
                <a:latin typeface="Trebuchet MS"/>
                <a:cs typeface="Trebuchet MS"/>
              </a:rPr>
              <a:t>變異數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2289" y="4303267"/>
            <a:ext cx="2360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05" dirty="0" smtClean="0">
                <a:latin typeface="Trebuchet MS"/>
                <a:cs typeface="Trebuchet MS"/>
              </a:rPr>
              <a:t>標準差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7628" y="2412746"/>
            <a:ext cx="4070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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i="1" spc="-165" dirty="0">
                <a:latin typeface="Trebuchet MS"/>
                <a:cs typeface="Trebuchet MS"/>
              </a:rPr>
              <a:t>x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6602" y="2567862"/>
            <a:ext cx="845819" cy="10871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R="220345" algn="ctr">
              <a:lnSpc>
                <a:spcPct val="100000"/>
              </a:lnSpc>
              <a:spcBef>
                <a:spcPts val="270"/>
              </a:spcBef>
              <a:tabLst>
                <a:tab pos="432434" algn="l"/>
              </a:tabLst>
            </a:pPr>
            <a:r>
              <a:rPr sz="1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i="1" u="heavy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1600" i="1" u="heavy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endParaRPr sz="1600">
              <a:latin typeface="Trebuchet MS"/>
              <a:cs typeface="Trebuchet MS"/>
            </a:endParaRPr>
          </a:p>
          <a:p>
            <a:pPr marR="221615" algn="ctr">
              <a:lnSpc>
                <a:spcPts val="2765"/>
              </a:lnSpc>
              <a:spcBef>
                <a:spcPts val="254"/>
              </a:spcBef>
            </a:pPr>
            <a:r>
              <a:rPr sz="2400" i="1" spc="-80" dirty="0">
                <a:latin typeface="Trebuchet MS"/>
                <a:cs typeface="Trebuchet MS"/>
              </a:rPr>
              <a:t>n</a:t>
            </a:r>
            <a:endParaRPr sz="2400">
              <a:latin typeface="Trebuchet MS"/>
              <a:cs typeface="Trebuchet MS"/>
            </a:endParaRPr>
          </a:p>
          <a:p>
            <a:pPr marL="38100">
              <a:lnSpc>
                <a:spcPts val="3245"/>
              </a:lnSpc>
            </a:pPr>
            <a:r>
              <a:rPr sz="2800" dirty="0">
                <a:latin typeface="Symbol"/>
                <a:cs typeface="Symbol"/>
              </a:rPr>
              <a:t>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(</a:t>
            </a:r>
            <a:r>
              <a:rPr sz="2400" i="1" spc="-150" dirty="0">
                <a:latin typeface="Trebuchet MS"/>
                <a:cs typeface="Trebuchet MS"/>
              </a:rPr>
              <a:t>x</a:t>
            </a:r>
            <a:r>
              <a:rPr sz="2400" i="1" spc="-225" baseline="-20833" dirty="0">
                <a:latin typeface="Trebuchet MS"/>
                <a:cs typeface="Trebuchet MS"/>
              </a:rPr>
              <a:t>i</a:t>
            </a:r>
            <a:r>
              <a:rPr sz="2400" i="1" spc="-292" baseline="-20833" dirty="0">
                <a:latin typeface="Trebuchet MS"/>
                <a:cs typeface="Trebuchet MS"/>
              </a:rPr>
              <a:t> </a:t>
            </a:r>
            <a:r>
              <a:rPr sz="2400" spc="310" dirty="0">
                <a:latin typeface="Trebuchet MS"/>
                <a:cs typeface="Trebuchet MS"/>
              </a:rPr>
              <a:t>–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5638" y="2637535"/>
            <a:ext cx="445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65" dirty="0">
                <a:latin typeface="Trebuchet MS"/>
                <a:cs typeface="Trebuchet MS"/>
              </a:rPr>
              <a:t>x</a:t>
            </a:r>
            <a:r>
              <a:rPr sz="2400" i="1" spc="254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13859" y="2715005"/>
            <a:ext cx="168910" cy="29209"/>
          </a:xfrm>
          <a:custGeom>
            <a:avLst/>
            <a:gdLst/>
            <a:ahLst/>
            <a:cxnLst/>
            <a:rect l="l" t="t" r="r" b="b"/>
            <a:pathLst>
              <a:path w="168910" h="29210">
                <a:moveTo>
                  <a:pt x="168401" y="28956"/>
                </a:moveTo>
                <a:lnTo>
                  <a:pt x="168401" y="0"/>
                </a:lnTo>
                <a:lnTo>
                  <a:pt x="0" y="0"/>
                </a:lnTo>
                <a:lnTo>
                  <a:pt x="0" y="28956"/>
                </a:lnTo>
                <a:lnTo>
                  <a:pt x="16840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04153" y="3161791"/>
            <a:ext cx="466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i="1" spc="-247" baseline="-19675" dirty="0">
                <a:latin typeface="Trebuchet MS"/>
                <a:cs typeface="Trebuchet MS"/>
              </a:rPr>
              <a:t>x</a:t>
            </a:r>
            <a:r>
              <a:rPr sz="3600" i="1" spc="-434" baseline="-19675" dirty="0">
                <a:latin typeface="Trebuchet MS"/>
                <a:cs typeface="Trebuchet MS"/>
              </a:rPr>
              <a:t> </a:t>
            </a:r>
            <a:r>
              <a:rPr sz="3600" spc="-142" baseline="-16203" dirty="0">
                <a:latin typeface="Trebuchet MS"/>
                <a:cs typeface="Trebuchet MS"/>
              </a:rPr>
              <a:t>)</a:t>
            </a:r>
            <a:r>
              <a:rPr sz="1600" spc="-95" dirty="0"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0621" y="3724910"/>
            <a:ext cx="626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80" dirty="0">
                <a:latin typeface="Trebuchet MS"/>
                <a:cs typeface="Trebuchet MS"/>
              </a:rPr>
              <a:t>n </a:t>
            </a:r>
            <a:r>
              <a:rPr sz="2400" spc="310" dirty="0">
                <a:latin typeface="Trebuchet MS"/>
                <a:cs typeface="Trebuchet MS"/>
              </a:rPr>
              <a:t>–</a:t>
            </a:r>
            <a:r>
              <a:rPr sz="2400" spc="-37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58511" y="3697223"/>
            <a:ext cx="1371600" cy="29209"/>
          </a:xfrm>
          <a:custGeom>
            <a:avLst/>
            <a:gdLst/>
            <a:ahLst/>
            <a:cxnLst/>
            <a:rect l="l" t="t" r="r" b="b"/>
            <a:pathLst>
              <a:path w="1371600" h="29210">
                <a:moveTo>
                  <a:pt x="1371600" y="28955"/>
                </a:moveTo>
                <a:lnTo>
                  <a:pt x="1371600" y="0"/>
                </a:lnTo>
                <a:lnTo>
                  <a:pt x="0" y="0"/>
                </a:lnTo>
                <a:lnTo>
                  <a:pt x="0" y="28956"/>
                </a:lnTo>
                <a:lnTo>
                  <a:pt x="1371600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36158" y="3345179"/>
            <a:ext cx="168910" cy="28575"/>
          </a:xfrm>
          <a:custGeom>
            <a:avLst/>
            <a:gdLst/>
            <a:ahLst/>
            <a:cxnLst/>
            <a:rect l="l" t="t" r="r" b="b"/>
            <a:pathLst>
              <a:path w="168910" h="28575">
                <a:moveTo>
                  <a:pt x="168401" y="28194"/>
                </a:moveTo>
                <a:lnTo>
                  <a:pt x="168401" y="0"/>
                </a:lnTo>
                <a:lnTo>
                  <a:pt x="0" y="0"/>
                </a:lnTo>
                <a:lnTo>
                  <a:pt x="0" y="28194"/>
                </a:lnTo>
                <a:lnTo>
                  <a:pt x="168401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72890" y="3500120"/>
            <a:ext cx="629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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44" baseline="24305" dirty="0">
                <a:latin typeface="Trebuchet MS"/>
                <a:cs typeface="Trebuchet MS"/>
              </a:rPr>
              <a:t>2</a:t>
            </a:r>
            <a:r>
              <a:rPr sz="2400" i="1" spc="-390" baseline="2430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31690" y="4244786"/>
            <a:ext cx="20955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i="1" spc="-65" dirty="0">
                <a:latin typeface="Symbol"/>
                <a:cs typeface="Symbol"/>
              </a:rPr>
              <a:t>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60790" y="5711444"/>
            <a:ext cx="1021715" cy="760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65" dirty="0">
                <a:latin typeface="Trebuchet MS"/>
                <a:cs typeface="Trebuchet MS"/>
              </a:rPr>
              <a:t>x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74.5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621665" algn="l"/>
              </a:tabLst>
            </a:pPr>
            <a:r>
              <a:rPr sz="2400" dirty="0">
                <a:latin typeface="Symbol"/>
                <a:cs typeface="Symbol"/>
              </a:rPr>
              <a:t>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dirty="0">
                <a:latin typeface="Trebuchet MS"/>
                <a:cs typeface="Trebuchet MS"/>
              </a:rPr>
              <a:t>	</a:t>
            </a:r>
            <a:r>
              <a:rPr sz="2400" spc="-120" dirty="0">
                <a:latin typeface="Trebuchet MS"/>
                <a:cs typeface="Trebuchet MS"/>
              </a:rPr>
              <a:t>0.9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852916" y="5819394"/>
            <a:ext cx="167640" cy="28575"/>
          </a:xfrm>
          <a:custGeom>
            <a:avLst/>
            <a:gdLst/>
            <a:ahLst/>
            <a:cxnLst/>
            <a:rect l="l" t="t" r="r" b="b"/>
            <a:pathLst>
              <a:path w="167640" h="28575">
                <a:moveTo>
                  <a:pt x="167640" y="28194"/>
                </a:moveTo>
                <a:lnTo>
                  <a:pt x="167640" y="0"/>
                </a:lnTo>
                <a:lnTo>
                  <a:pt x="0" y="0"/>
                </a:lnTo>
                <a:lnTo>
                  <a:pt x="0" y="28194"/>
                </a:lnTo>
                <a:lnTo>
                  <a:pt x="167640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110206"/>
              </p:ext>
            </p:extLst>
          </p:nvPr>
        </p:nvGraphicFramePr>
        <p:xfrm>
          <a:off x="6739381" y="1226819"/>
          <a:ext cx="3614420" cy="429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31750">
                        <a:lnSpc>
                          <a:spcPts val="2280"/>
                        </a:lnSpc>
                      </a:pPr>
                      <a:r>
                        <a:rPr sz="2400" spc="-85" dirty="0">
                          <a:latin typeface="Trebuchet MS"/>
                          <a:cs typeface="Trebuchet MS"/>
                        </a:rPr>
                        <a:t>holdout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>
                        <a:lnSpc>
                          <a:spcPts val="2280"/>
                        </a:lnSpc>
                      </a:pPr>
                      <a:r>
                        <a:rPr lang="zh-TW" altLang="en-US" sz="2400" spc="-110" dirty="0" smtClean="0">
                          <a:latin typeface="Trebuchet MS"/>
                          <a:cs typeface="Trebuchet MS"/>
                        </a:rPr>
                        <a:t>     交叉驗證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523">
                <a:tc>
                  <a:txBody>
                    <a:bodyPr/>
                    <a:lstStyle/>
                    <a:p>
                      <a:pPr marL="162560">
                        <a:lnSpc>
                          <a:spcPts val="2520"/>
                        </a:lnSpc>
                      </a:pPr>
                      <a:r>
                        <a:rPr sz="2400" spc="-30" dirty="0">
                          <a:latin typeface="Trebuchet MS"/>
                          <a:cs typeface="Trebuchet MS"/>
                        </a:rPr>
                        <a:t>(10%)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6920">
                        <a:lnSpc>
                          <a:spcPts val="2520"/>
                        </a:lnSpc>
                      </a:pPr>
                      <a:r>
                        <a:rPr sz="2400" spc="-114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2400" spc="-114" dirty="0" smtClean="0">
                          <a:latin typeface="Trebuchet MS"/>
                          <a:cs typeface="Trebuchet MS"/>
                        </a:rPr>
                        <a:t>10</a:t>
                      </a:r>
                      <a:r>
                        <a:rPr lang="zh-TW" altLang="en-US" sz="2400" spc="-114" dirty="0" smtClean="0">
                          <a:latin typeface="Trebuchet MS"/>
                          <a:cs typeface="Trebuchet MS"/>
                        </a:rPr>
                        <a:t>層</a:t>
                      </a:r>
                      <a:r>
                        <a:rPr sz="2400" spc="-114" dirty="0" smtClean="0">
                          <a:latin typeface="Trebuchet MS"/>
                          <a:cs typeface="Trebuchet MS"/>
                        </a:rPr>
                        <a:t>)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90">
                <a:tc>
                  <a:txBody>
                    <a:bodyPr/>
                    <a:lstStyle/>
                    <a:p>
                      <a:pPr marL="330835">
                        <a:lnSpc>
                          <a:spcPts val="2225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75.3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ts val="2225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73.8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49">
                <a:tc>
                  <a:txBody>
                    <a:bodyPr/>
                    <a:lstStyle/>
                    <a:p>
                      <a:pPr marL="330835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77.9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75.0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49">
                <a:tc>
                  <a:txBody>
                    <a:bodyPr/>
                    <a:lstStyle/>
                    <a:p>
                      <a:pPr marL="330835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80.5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75.5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49">
                <a:tc>
                  <a:txBody>
                    <a:bodyPr/>
                    <a:lstStyle/>
                    <a:p>
                      <a:pPr marL="330835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74.0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75.5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49">
                <a:tc>
                  <a:txBody>
                    <a:bodyPr/>
                    <a:lstStyle/>
                    <a:p>
                      <a:pPr marL="330835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71.4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74.4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49">
                <a:tc>
                  <a:txBody>
                    <a:bodyPr/>
                    <a:lstStyle/>
                    <a:p>
                      <a:pPr marL="330835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70.1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75.6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49">
                <a:tc>
                  <a:txBody>
                    <a:bodyPr/>
                    <a:lstStyle/>
                    <a:p>
                      <a:pPr marL="330835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79.2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73.6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49">
                <a:tc>
                  <a:txBody>
                    <a:bodyPr/>
                    <a:lstStyle/>
                    <a:p>
                      <a:pPr marL="330835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71.4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74.0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49">
                <a:tc>
                  <a:txBody>
                    <a:bodyPr/>
                    <a:lstStyle/>
                    <a:p>
                      <a:pPr marL="330835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80.5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74.5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marL="330835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67.5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ts val="2340"/>
                        </a:lnSpc>
                      </a:pPr>
                      <a:r>
                        <a:rPr sz="2000" spc="-85" dirty="0">
                          <a:latin typeface="Trebuchet MS"/>
                          <a:cs typeface="Trebuchet MS"/>
                        </a:rPr>
                        <a:t>73.0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6841490" y="5727446"/>
            <a:ext cx="987425" cy="760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65" dirty="0">
                <a:latin typeface="Trebuchet MS"/>
                <a:cs typeface="Trebuchet MS"/>
              </a:rPr>
              <a:t>x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74.8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Symbol"/>
                <a:cs typeface="Symbol"/>
              </a:rPr>
              <a:t>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21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4.6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33616" y="5835396"/>
            <a:ext cx="167640" cy="28575"/>
          </a:xfrm>
          <a:custGeom>
            <a:avLst/>
            <a:gdLst/>
            <a:ahLst/>
            <a:cxnLst/>
            <a:rect l="l" t="t" r="r" b="b"/>
            <a:pathLst>
              <a:path w="167640" h="28575">
                <a:moveTo>
                  <a:pt x="167640" y="28194"/>
                </a:moveTo>
                <a:lnTo>
                  <a:pt x="167640" y="0"/>
                </a:lnTo>
                <a:lnTo>
                  <a:pt x="0" y="0"/>
                </a:lnTo>
                <a:lnTo>
                  <a:pt x="0" y="28194"/>
                </a:lnTo>
                <a:lnTo>
                  <a:pt x="167640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890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2.6: </a:t>
            </a:r>
            <a:r>
              <a:rPr lang="zh-TW" altLang="en-US" sz="3200" spc="-229" dirty="0" smtClean="0"/>
              <a:t>交叉驗證的結果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495298"/>
            <a:ext cx="8293734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spc="-45" dirty="0" smtClean="0">
                <a:latin typeface="Trebuchet MS"/>
                <a:cs typeface="Trebuchet MS"/>
              </a:rPr>
              <a:t>為什麼是</a:t>
            </a:r>
            <a:r>
              <a:rPr lang="en-US" altLang="zh-TW" sz="2800" spc="-45" dirty="0" smtClean="0">
                <a:latin typeface="Trebuchet MS"/>
                <a:cs typeface="Trebuchet MS"/>
              </a:rPr>
              <a:t>1</a:t>
            </a:r>
            <a:r>
              <a:rPr sz="2800" spc="-70" dirty="0" smtClean="0">
                <a:latin typeface="Trebuchet MS"/>
                <a:cs typeface="Trebuchet MS"/>
              </a:rPr>
              <a:t>0</a:t>
            </a:r>
            <a:r>
              <a:rPr lang="zh-TW" altLang="en-US" sz="2800" spc="-70" dirty="0" smtClean="0">
                <a:latin typeface="Trebuchet MS"/>
                <a:cs typeface="Trebuchet MS"/>
              </a:rPr>
              <a:t>層</a:t>
            </a:r>
            <a:r>
              <a:rPr lang="zh-TW" altLang="en-US" sz="2800" spc="-70" dirty="0">
                <a:latin typeface="Trebuchet MS"/>
                <a:cs typeface="Trebuchet MS"/>
              </a:rPr>
              <a:t>？</a:t>
            </a:r>
            <a:r>
              <a:rPr sz="2800" spc="-70" dirty="0" smtClean="0">
                <a:latin typeface="Trebuchet MS"/>
                <a:cs typeface="Trebuchet MS"/>
              </a:rPr>
              <a:t> </a:t>
            </a:r>
            <a:r>
              <a:rPr sz="2800" spc="-210" dirty="0">
                <a:latin typeface="Trebuchet MS"/>
                <a:cs typeface="Trebuchet MS"/>
              </a:rPr>
              <a:t>E.g. </a:t>
            </a:r>
            <a:r>
              <a:rPr sz="2800" spc="-140" dirty="0" smtClean="0">
                <a:latin typeface="Trebuchet MS"/>
                <a:cs typeface="Trebuchet MS"/>
              </a:rPr>
              <a:t>20</a:t>
            </a:r>
            <a:r>
              <a:rPr lang="zh-TW" altLang="en-US" sz="2800" spc="-140" dirty="0" smtClean="0">
                <a:latin typeface="Trebuchet MS"/>
                <a:cs typeface="Trebuchet MS"/>
              </a:rPr>
              <a:t>層</a:t>
            </a:r>
            <a:r>
              <a:rPr sz="2800" spc="-140" dirty="0" smtClean="0">
                <a:latin typeface="Trebuchet MS"/>
                <a:cs typeface="Trebuchet MS"/>
              </a:rPr>
              <a:t>:</a:t>
            </a:r>
            <a:r>
              <a:rPr sz="2800" spc="-505" dirty="0" smtClean="0">
                <a:latin typeface="Trebuchet MS"/>
                <a:cs typeface="Trebuchet MS"/>
              </a:rPr>
              <a:t> </a:t>
            </a:r>
            <a:r>
              <a:rPr sz="2800" spc="-30" dirty="0">
                <a:latin typeface="Trebuchet MS"/>
                <a:cs typeface="Trebuchet MS"/>
              </a:rPr>
              <a:t>75.1%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"/>
            </a:pPr>
            <a:endParaRPr sz="375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b="1" spc="-65" dirty="0">
                <a:latin typeface="Trebuchet MS"/>
                <a:cs typeface="Trebuchet MS"/>
              </a:rPr>
              <a:t>交叉</a:t>
            </a:r>
            <a:r>
              <a:rPr lang="zh-TW" altLang="en-US" sz="2800" b="1" spc="-65" dirty="0" smtClean="0">
                <a:latin typeface="Trebuchet MS"/>
                <a:cs typeface="Trebuchet MS"/>
              </a:rPr>
              <a:t>驗證真的</a:t>
            </a:r>
            <a:r>
              <a:rPr lang="zh-TW" altLang="en-US" sz="2800" b="1" spc="-65" dirty="0">
                <a:latin typeface="Trebuchet MS"/>
                <a:cs typeface="Trebuchet MS"/>
              </a:rPr>
              <a:t>比</a:t>
            </a:r>
            <a:r>
              <a:rPr lang="en-US" altLang="zh-TW" sz="2800" b="1" spc="-65" dirty="0">
                <a:latin typeface="Trebuchet MS"/>
                <a:cs typeface="Trebuchet MS"/>
              </a:rPr>
              <a:t>holdout</a:t>
            </a:r>
            <a:r>
              <a:rPr lang="zh-TW" altLang="en-US" sz="2800" b="1" spc="-65" dirty="0" smtClean="0">
                <a:latin typeface="Trebuchet MS"/>
                <a:cs typeface="Trebuchet MS"/>
              </a:rPr>
              <a:t>驗證好</a:t>
            </a:r>
            <a:endParaRPr lang="en-US" altLang="zh-TW" sz="2800" b="1" spc="-65" dirty="0" smtClean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endParaRPr sz="28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spc="-125" dirty="0" smtClean="0">
                <a:latin typeface="Trebuchet MS"/>
                <a:cs typeface="Trebuchet MS"/>
              </a:rPr>
              <a:t>它降低了估計的誤差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8" y="4799329"/>
            <a:ext cx="4333240" cy="182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Creative </a:t>
            </a:r>
            <a:r>
              <a:rPr sz="1600" spc="-45" dirty="0">
                <a:latin typeface="Trebuchet MS"/>
                <a:cs typeface="Trebuchet MS"/>
              </a:rPr>
              <a:t>Commons </a:t>
            </a:r>
            <a:r>
              <a:rPr sz="1600" spc="-75" dirty="0">
                <a:latin typeface="Trebuchet MS"/>
                <a:cs typeface="Trebuchet MS"/>
              </a:rPr>
              <a:t>Attribution </a:t>
            </a:r>
            <a:r>
              <a:rPr sz="1600" spc="-85" dirty="0">
                <a:latin typeface="Trebuchet MS"/>
                <a:cs typeface="Trebuchet MS"/>
              </a:rPr>
              <a:t>3.0 </a:t>
            </a:r>
            <a:r>
              <a:rPr sz="1600" spc="-55" dirty="0">
                <a:latin typeface="Trebuchet MS"/>
                <a:cs typeface="Trebuchet MS"/>
              </a:rPr>
              <a:t>Unported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License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90" dirty="0">
                <a:latin typeface="Trebuchet MS"/>
                <a:cs typeface="Trebuchet MS"/>
              </a:rPr>
              <a:t>creativecommons.org/licenses/by/3.0/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rebuchet MS"/>
              <a:cs typeface="Trebuchet MS"/>
            </a:endParaRPr>
          </a:p>
          <a:p>
            <a:pPr marL="414020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06494" y="2981198"/>
            <a:ext cx="347980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Department </a:t>
            </a:r>
            <a:r>
              <a:rPr sz="2000" spc="-75" dirty="0">
                <a:latin typeface="Trebuchet MS"/>
                <a:cs typeface="Trebuchet MS"/>
              </a:rPr>
              <a:t>of </a:t>
            </a:r>
            <a:r>
              <a:rPr sz="2000" spc="-85" dirty="0">
                <a:latin typeface="Trebuchet MS"/>
                <a:cs typeface="Trebuchet MS"/>
              </a:rPr>
              <a:t>Computer</a:t>
            </a:r>
            <a:r>
              <a:rPr sz="2000" spc="-28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Science  </a:t>
            </a:r>
            <a:r>
              <a:rPr sz="2000" spc="-85" dirty="0">
                <a:latin typeface="Trebuchet MS"/>
                <a:cs typeface="Trebuchet MS"/>
              </a:rPr>
              <a:t>University </a:t>
            </a:r>
            <a:r>
              <a:rPr sz="2000" spc="-75" dirty="0">
                <a:latin typeface="Trebuchet MS"/>
                <a:cs typeface="Trebuchet MS"/>
              </a:rPr>
              <a:t>of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Waikato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spc="-55" dirty="0">
                <a:latin typeface="Trebuchet MS"/>
                <a:cs typeface="Trebuchet MS"/>
              </a:rPr>
              <a:t>New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Zealand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08070" y="5389626"/>
            <a:ext cx="612139" cy="612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8070" y="4639157"/>
            <a:ext cx="612139" cy="612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 smtClean="0"/>
              <a:t>Data </a:t>
            </a:r>
            <a:r>
              <a:rPr spc="-100" dirty="0" smtClean="0"/>
              <a:t>Mining </a:t>
            </a:r>
            <a:r>
              <a:rPr spc="-240" dirty="0" smtClean="0"/>
              <a:t>with</a:t>
            </a:r>
            <a:r>
              <a:rPr spc="-625" dirty="0" smtClean="0"/>
              <a:t> </a:t>
            </a:r>
            <a:r>
              <a:rPr spc="-270" dirty="0" smtClean="0"/>
              <a:t>Weka</a:t>
            </a:r>
            <a:endParaRPr spc="-270" dirty="0"/>
          </a:p>
        </p:txBody>
      </p:sp>
      <p:sp>
        <p:nvSpPr>
          <p:cNvPr id="7" name="object 7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80066" y="578605"/>
            <a:ext cx="596900" cy="596900"/>
            <a:chOff x="480066" y="578605"/>
            <a:chExt cx="596900" cy="596900"/>
          </a:xfrm>
        </p:grpSpPr>
        <p:sp>
          <p:nvSpPr>
            <p:cNvPr id="9" name="object 9"/>
            <p:cNvSpPr/>
            <p:nvPr/>
          </p:nvSpPr>
          <p:spPr>
            <a:xfrm>
              <a:off x="507415" y="605967"/>
              <a:ext cx="541680" cy="5416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7415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1418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276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6" y="234129"/>
                  </a:lnTo>
                  <a:lnTo>
                    <a:pt x="44585" y="215752"/>
                  </a:lnTo>
                  <a:lnTo>
                    <a:pt x="55804" y="209128"/>
                  </a:lnTo>
                  <a:lnTo>
                    <a:pt x="67437" y="205176"/>
                  </a:lnTo>
                  <a:lnTo>
                    <a:pt x="79562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9276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2" y="204600"/>
                  </a:lnTo>
                  <a:lnTo>
                    <a:pt x="67437" y="205176"/>
                  </a:lnTo>
                  <a:lnTo>
                    <a:pt x="55804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6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58059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彈出的視窗中選擇「是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(Y)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40" y="1295400"/>
            <a:ext cx="7997259" cy="47572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0" y="5257800"/>
            <a:ext cx="1295400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354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11368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若紅色方框顯示為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Package(s)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installed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successfully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，則代表</a:t>
            </a:r>
            <a:r>
              <a:rPr lang="zh-TW" altLang="en-US" sz="2800" b="1" spc="-175" dirty="0">
                <a:latin typeface="Trebuchet MS"/>
                <a:cs typeface="Trebuchet MS"/>
              </a:rPr>
              <a:t>分類器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安裝成功！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371600"/>
            <a:ext cx="1062566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1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再來必須重啟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，套用剛才安裝的分類器。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左鍵點擊視窗右上方的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X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關閉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Package Manager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604945"/>
            <a:ext cx="8610600" cy="48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9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284" y="2424683"/>
            <a:ext cx="921385" cy="256540"/>
          </a:xfrm>
          <a:custGeom>
            <a:avLst/>
            <a:gdLst/>
            <a:ahLst/>
            <a:cxnLst/>
            <a:rect l="l" t="t" r="r" b="b"/>
            <a:pathLst>
              <a:path w="921385" h="256539">
                <a:moveTo>
                  <a:pt x="921257" y="28194"/>
                </a:moveTo>
                <a:lnTo>
                  <a:pt x="917447" y="0"/>
                </a:lnTo>
                <a:lnTo>
                  <a:pt x="860297" y="6858"/>
                </a:lnTo>
                <a:lnTo>
                  <a:pt x="745997" y="22098"/>
                </a:lnTo>
                <a:lnTo>
                  <a:pt x="630935" y="40386"/>
                </a:lnTo>
                <a:lnTo>
                  <a:pt x="573785" y="51054"/>
                </a:lnTo>
                <a:lnTo>
                  <a:pt x="487679" y="69342"/>
                </a:lnTo>
                <a:lnTo>
                  <a:pt x="400811" y="91440"/>
                </a:lnTo>
                <a:lnTo>
                  <a:pt x="343661" y="108204"/>
                </a:lnTo>
                <a:lnTo>
                  <a:pt x="286511" y="126492"/>
                </a:lnTo>
                <a:lnTo>
                  <a:pt x="228599" y="145542"/>
                </a:lnTo>
                <a:lnTo>
                  <a:pt x="114299" y="186690"/>
                </a:lnTo>
                <a:lnTo>
                  <a:pt x="0" y="229362"/>
                </a:lnTo>
                <a:lnTo>
                  <a:pt x="9905" y="256032"/>
                </a:lnTo>
                <a:lnTo>
                  <a:pt x="124205" y="213360"/>
                </a:lnTo>
                <a:lnTo>
                  <a:pt x="181355" y="192786"/>
                </a:lnTo>
                <a:lnTo>
                  <a:pt x="238505" y="172974"/>
                </a:lnTo>
                <a:lnTo>
                  <a:pt x="294893" y="153924"/>
                </a:lnTo>
                <a:lnTo>
                  <a:pt x="352043" y="135636"/>
                </a:lnTo>
                <a:lnTo>
                  <a:pt x="409193" y="118872"/>
                </a:lnTo>
                <a:lnTo>
                  <a:pt x="522731" y="90678"/>
                </a:lnTo>
                <a:lnTo>
                  <a:pt x="636269" y="68580"/>
                </a:lnTo>
                <a:lnTo>
                  <a:pt x="749807" y="50292"/>
                </a:lnTo>
                <a:lnTo>
                  <a:pt x="806957" y="42672"/>
                </a:lnTo>
                <a:lnTo>
                  <a:pt x="864107" y="35814"/>
                </a:lnTo>
                <a:lnTo>
                  <a:pt x="921257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30140" y="2731769"/>
            <a:ext cx="941069" cy="3600450"/>
          </a:xfrm>
          <a:custGeom>
            <a:avLst/>
            <a:gdLst/>
            <a:ahLst/>
            <a:cxnLst/>
            <a:rect l="l" t="t" r="r" b="b"/>
            <a:pathLst>
              <a:path w="941070" h="3600450">
                <a:moveTo>
                  <a:pt x="931926" y="454914"/>
                </a:moveTo>
                <a:lnTo>
                  <a:pt x="817626" y="425958"/>
                </a:lnTo>
                <a:lnTo>
                  <a:pt x="761238" y="410718"/>
                </a:lnTo>
                <a:lnTo>
                  <a:pt x="647700" y="374904"/>
                </a:lnTo>
                <a:lnTo>
                  <a:pt x="591312" y="354330"/>
                </a:lnTo>
                <a:lnTo>
                  <a:pt x="534162" y="330708"/>
                </a:lnTo>
                <a:lnTo>
                  <a:pt x="477774" y="304038"/>
                </a:lnTo>
                <a:lnTo>
                  <a:pt x="393192" y="257556"/>
                </a:lnTo>
                <a:lnTo>
                  <a:pt x="336042" y="223266"/>
                </a:lnTo>
                <a:lnTo>
                  <a:pt x="279654" y="185928"/>
                </a:lnTo>
                <a:lnTo>
                  <a:pt x="250698" y="166878"/>
                </a:lnTo>
                <a:lnTo>
                  <a:pt x="193548" y="126492"/>
                </a:lnTo>
                <a:lnTo>
                  <a:pt x="80010" y="43434"/>
                </a:lnTo>
                <a:lnTo>
                  <a:pt x="22860" y="0"/>
                </a:lnTo>
                <a:lnTo>
                  <a:pt x="5334" y="22860"/>
                </a:lnTo>
                <a:lnTo>
                  <a:pt x="62484" y="66294"/>
                </a:lnTo>
                <a:lnTo>
                  <a:pt x="148590" y="129540"/>
                </a:lnTo>
                <a:lnTo>
                  <a:pt x="234696" y="190500"/>
                </a:lnTo>
                <a:lnTo>
                  <a:pt x="291846" y="228600"/>
                </a:lnTo>
                <a:lnTo>
                  <a:pt x="349758" y="265176"/>
                </a:lnTo>
                <a:lnTo>
                  <a:pt x="406908" y="298704"/>
                </a:lnTo>
                <a:lnTo>
                  <a:pt x="493776" y="343662"/>
                </a:lnTo>
                <a:lnTo>
                  <a:pt x="551688" y="368808"/>
                </a:lnTo>
                <a:lnTo>
                  <a:pt x="608838" y="391668"/>
                </a:lnTo>
                <a:lnTo>
                  <a:pt x="666750" y="411480"/>
                </a:lnTo>
                <a:lnTo>
                  <a:pt x="724662" y="429768"/>
                </a:lnTo>
                <a:lnTo>
                  <a:pt x="867918" y="468630"/>
                </a:lnTo>
                <a:lnTo>
                  <a:pt x="925068" y="483108"/>
                </a:lnTo>
                <a:lnTo>
                  <a:pt x="931926" y="454914"/>
                </a:lnTo>
                <a:close/>
              </a:path>
              <a:path w="941070" h="3600450">
                <a:moveTo>
                  <a:pt x="935736" y="1219200"/>
                </a:moveTo>
                <a:lnTo>
                  <a:pt x="850392" y="1165098"/>
                </a:lnTo>
                <a:lnTo>
                  <a:pt x="794004" y="1126998"/>
                </a:lnTo>
                <a:lnTo>
                  <a:pt x="736854" y="1086612"/>
                </a:lnTo>
                <a:lnTo>
                  <a:pt x="694944" y="1053846"/>
                </a:lnTo>
                <a:lnTo>
                  <a:pt x="680466" y="1042416"/>
                </a:lnTo>
                <a:lnTo>
                  <a:pt x="652272" y="1018794"/>
                </a:lnTo>
                <a:lnTo>
                  <a:pt x="637794" y="1005840"/>
                </a:lnTo>
                <a:lnTo>
                  <a:pt x="624078" y="992886"/>
                </a:lnTo>
                <a:lnTo>
                  <a:pt x="609600" y="979932"/>
                </a:lnTo>
                <a:lnTo>
                  <a:pt x="595884" y="966216"/>
                </a:lnTo>
                <a:lnTo>
                  <a:pt x="581406" y="952500"/>
                </a:lnTo>
                <a:lnTo>
                  <a:pt x="538734" y="907542"/>
                </a:lnTo>
                <a:lnTo>
                  <a:pt x="525018" y="891540"/>
                </a:lnTo>
                <a:lnTo>
                  <a:pt x="510540" y="875538"/>
                </a:lnTo>
                <a:lnTo>
                  <a:pt x="482346" y="841248"/>
                </a:lnTo>
                <a:lnTo>
                  <a:pt x="468630" y="822960"/>
                </a:lnTo>
                <a:lnTo>
                  <a:pt x="454152" y="804672"/>
                </a:lnTo>
                <a:lnTo>
                  <a:pt x="439674" y="785622"/>
                </a:lnTo>
                <a:lnTo>
                  <a:pt x="425958" y="765810"/>
                </a:lnTo>
                <a:lnTo>
                  <a:pt x="411480" y="745998"/>
                </a:lnTo>
                <a:lnTo>
                  <a:pt x="397764" y="725424"/>
                </a:lnTo>
                <a:lnTo>
                  <a:pt x="368808" y="682752"/>
                </a:lnTo>
                <a:lnTo>
                  <a:pt x="340614" y="638556"/>
                </a:lnTo>
                <a:lnTo>
                  <a:pt x="326136" y="616458"/>
                </a:lnTo>
                <a:lnTo>
                  <a:pt x="312420" y="592836"/>
                </a:lnTo>
                <a:lnTo>
                  <a:pt x="297942" y="569976"/>
                </a:lnTo>
                <a:lnTo>
                  <a:pt x="283464" y="545592"/>
                </a:lnTo>
                <a:lnTo>
                  <a:pt x="268986" y="521970"/>
                </a:lnTo>
                <a:lnTo>
                  <a:pt x="255270" y="497586"/>
                </a:lnTo>
                <a:lnTo>
                  <a:pt x="226314" y="448056"/>
                </a:lnTo>
                <a:lnTo>
                  <a:pt x="169164" y="345948"/>
                </a:lnTo>
                <a:lnTo>
                  <a:pt x="140970" y="294132"/>
                </a:lnTo>
                <a:lnTo>
                  <a:pt x="112776" y="241554"/>
                </a:lnTo>
                <a:lnTo>
                  <a:pt x="83820" y="188214"/>
                </a:lnTo>
                <a:lnTo>
                  <a:pt x="26670" y="81534"/>
                </a:lnTo>
                <a:lnTo>
                  <a:pt x="1524" y="94488"/>
                </a:lnTo>
                <a:lnTo>
                  <a:pt x="58674" y="201930"/>
                </a:lnTo>
                <a:lnTo>
                  <a:pt x="86868" y="254508"/>
                </a:lnTo>
                <a:lnTo>
                  <a:pt x="115824" y="307848"/>
                </a:lnTo>
                <a:lnTo>
                  <a:pt x="144780" y="359664"/>
                </a:lnTo>
                <a:lnTo>
                  <a:pt x="172974" y="411480"/>
                </a:lnTo>
                <a:lnTo>
                  <a:pt x="201930" y="461772"/>
                </a:lnTo>
                <a:lnTo>
                  <a:pt x="230124" y="512064"/>
                </a:lnTo>
                <a:lnTo>
                  <a:pt x="259080" y="560832"/>
                </a:lnTo>
                <a:lnTo>
                  <a:pt x="273558" y="584454"/>
                </a:lnTo>
                <a:lnTo>
                  <a:pt x="287274" y="608076"/>
                </a:lnTo>
                <a:lnTo>
                  <a:pt x="330708" y="676656"/>
                </a:lnTo>
                <a:lnTo>
                  <a:pt x="345186" y="698754"/>
                </a:lnTo>
                <a:lnTo>
                  <a:pt x="359664" y="720090"/>
                </a:lnTo>
                <a:lnTo>
                  <a:pt x="373380" y="741426"/>
                </a:lnTo>
                <a:lnTo>
                  <a:pt x="402336" y="782574"/>
                </a:lnTo>
                <a:lnTo>
                  <a:pt x="445770" y="840486"/>
                </a:lnTo>
                <a:lnTo>
                  <a:pt x="489204" y="893826"/>
                </a:lnTo>
                <a:lnTo>
                  <a:pt x="518160" y="926592"/>
                </a:lnTo>
                <a:lnTo>
                  <a:pt x="531876" y="942594"/>
                </a:lnTo>
                <a:lnTo>
                  <a:pt x="575310" y="986790"/>
                </a:lnTo>
                <a:lnTo>
                  <a:pt x="604266" y="1014222"/>
                </a:lnTo>
                <a:lnTo>
                  <a:pt x="633222" y="1040130"/>
                </a:lnTo>
                <a:lnTo>
                  <a:pt x="691134" y="1087374"/>
                </a:lnTo>
                <a:lnTo>
                  <a:pt x="748284" y="1130046"/>
                </a:lnTo>
                <a:lnTo>
                  <a:pt x="835152" y="1188720"/>
                </a:lnTo>
                <a:lnTo>
                  <a:pt x="921258" y="1242822"/>
                </a:lnTo>
                <a:lnTo>
                  <a:pt x="935736" y="1219200"/>
                </a:lnTo>
                <a:close/>
              </a:path>
              <a:path w="941070" h="3600450">
                <a:moveTo>
                  <a:pt x="940308" y="2823210"/>
                </a:moveTo>
                <a:lnTo>
                  <a:pt x="883158" y="2741676"/>
                </a:lnTo>
                <a:lnTo>
                  <a:pt x="826008" y="2657856"/>
                </a:lnTo>
                <a:lnTo>
                  <a:pt x="797814" y="2614422"/>
                </a:lnTo>
                <a:lnTo>
                  <a:pt x="740664" y="2522982"/>
                </a:lnTo>
                <a:lnTo>
                  <a:pt x="712470" y="2473452"/>
                </a:lnTo>
                <a:lnTo>
                  <a:pt x="669798" y="2394966"/>
                </a:lnTo>
                <a:lnTo>
                  <a:pt x="641604" y="2338578"/>
                </a:lnTo>
                <a:lnTo>
                  <a:pt x="627126" y="2309622"/>
                </a:lnTo>
                <a:lnTo>
                  <a:pt x="612648" y="2279904"/>
                </a:lnTo>
                <a:lnTo>
                  <a:pt x="598932" y="2248662"/>
                </a:lnTo>
                <a:lnTo>
                  <a:pt x="584454" y="2216658"/>
                </a:lnTo>
                <a:lnTo>
                  <a:pt x="569976" y="2183892"/>
                </a:lnTo>
                <a:lnTo>
                  <a:pt x="556260" y="2149602"/>
                </a:lnTo>
                <a:lnTo>
                  <a:pt x="541782" y="2114550"/>
                </a:lnTo>
                <a:lnTo>
                  <a:pt x="527304" y="2078736"/>
                </a:lnTo>
                <a:lnTo>
                  <a:pt x="499110" y="2002536"/>
                </a:lnTo>
                <a:lnTo>
                  <a:pt x="484632" y="1962912"/>
                </a:lnTo>
                <a:lnTo>
                  <a:pt x="470916" y="1921764"/>
                </a:lnTo>
                <a:lnTo>
                  <a:pt x="456438" y="1879854"/>
                </a:lnTo>
                <a:lnTo>
                  <a:pt x="441960" y="1836420"/>
                </a:lnTo>
                <a:lnTo>
                  <a:pt x="427482" y="1791462"/>
                </a:lnTo>
                <a:lnTo>
                  <a:pt x="413766" y="1745742"/>
                </a:lnTo>
                <a:lnTo>
                  <a:pt x="399288" y="1699260"/>
                </a:lnTo>
                <a:lnTo>
                  <a:pt x="384810" y="1651254"/>
                </a:lnTo>
                <a:lnTo>
                  <a:pt x="371094" y="1602486"/>
                </a:lnTo>
                <a:lnTo>
                  <a:pt x="342138" y="1502664"/>
                </a:lnTo>
                <a:lnTo>
                  <a:pt x="327660" y="1450848"/>
                </a:lnTo>
                <a:lnTo>
                  <a:pt x="313944" y="1398270"/>
                </a:lnTo>
                <a:lnTo>
                  <a:pt x="284988" y="1291590"/>
                </a:lnTo>
                <a:lnTo>
                  <a:pt x="256794" y="1181100"/>
                </a:lnTo>
                <a:lnTo>
                  <a:pt x="227838" y="1069086"/>
                </a:lnTo>
                <a:lnTo>
                  <a:pt x="199644" y="954024"/>
                </a:lnTo>
                <a:lnTo>
                  <a:pt x="170688" y="837438"/>
                </a:lnTo>
                <a:lnTo>
                  <a:pt x="142494" y="719328"/>
                </a:lnTo>
                <a:lnTo>
                  <a:pt x="113538" y="599694"/>
                </a:lnTo>
                <a:lnTo>
                  <a:pt x="85344" y="479298"/>
                </a:lnTo>
                <a:lnTo>
                  <a:pt x="39243" y="283883"/>
                </a:lnTo>
                <a:lnTo>
                  <a:pt x="57912" y="339852"/>
                </a:lnTo>
                <a:lnTo>
                  <a:pt x="86106" y="425196"/>
                </a:lnTo>
                <a:lnTo>
                  <a:pt x="115062" y="509016"/>
                </a:lnTo>
                <a:lnTo>
                  <a:pt x="143256" y="592836"/>
                </a:lnTo>
                <a:lnTo>
                  <a:pt x="200406" y="755904"/>
                </a:lnTo>
                <a:lnTo>
                  <a:pt x="257556" y="913638"/>
                </a:lnTo>
                <a:lnTo>
                  <a:pt x="286512" y="989076"/>
                </a:lnTo>
                <a:lnTo>
                  <a:pt x="315468" y="1062990"/>
                </a:lnTo>
                <a:lnTo>
                  <a:pt x="343662" y="1133856"/>
                </a:lnTo>
                <a:lnTo>
                  <a:pt x="372618" y="1202436"/>
                </a:lnTo>
                <a:lnTo>
                  <a:pt x="400812" y="1267968"/>
                </a:lnTo>
                <a:lnTo>
                  <a:pt x="429768" y="1330452"/>
                </a:lnTo>
                <a:lnTo>
                  <a:pt x="458724" y="1389888"/>
                </a:lnTo>
                <a:lnTo>
                  <a:pt x="473202" y="1418082"/>
                </a:lnTo>
                <a:lnTo>
                  <a:pt x="486918" y="1445514"/>
                </a:lnTo>
                <a:lnTo>
                  <a:pt x="515874" y="1498092"/>
                </a:lnTo>
                <a:lnTo>
                  <a:pt x="544830" y="1546860"/>
                </a:lnTo>
                <a:lnTo>
                  <a:pt x="573786" y="1593342"/>
                </a:lnTo>
                <a:lnTo>
                  <a:pt x="601980" y="1636776"/>
                </a:lnTo>
                <a:lnTo>
                  <a:pt x="630936" y="1678686"/>
                </a:lnTo>
                <a:lnTo>
                  <a:pt x="645414" y="1697736"/>
                </a:lnTo>
                <a:lnTo>
                  <a:pt x="659892" y="1717548"/>
                </a:lnTo>
                <a:lnTo>
                  <a:pt x="688848" y="1754124"/>
                </a:lnTo>
                <a:lnTo>
                  <a:pt x="731520" y="1805940"/>
                </a:lnTo>
                <a:lnTo>
                  <a:pt x="760476" y="1839468"/>
                </a:lnTo>
                <a:lnTo>
                  <a:pt x="774954" y="1854708"/>
                </a:lnTo>
                <a:lnTo>
                  <a:pt x="832104" y="1916430"/>
                </a:lnTo>
                <a:lnTo>
                  <a:pt x="890016" y="1974342"/>
                </a:lnTo>
                <a:lnTo>
                  <a:pt x="918210" y="2003298"/>
                </a:lnTo>
                <a:lnTo>
                  <a:pt x="938784" y="1982724"/>
                </a:lnTo>
                <a:lnTo>
                  <a:pt x="909828" y="1954530"/>
                </a:lnTo>
                <a:lnTo>
                  <a:pt x="824484" y="1866900"/>
                </a:lnTo>
                <a:lnTo>
                  <a:pt x="796290" y="1835658"/>
                </a:lnTo>
                <a:lnTo>
                  <a:pt x="781812" y="1820418"/>
                </a:lnTo>
                <a:lnTo>
                  <a:pt x="739140" y="1770888"/>
                </a:lnTo>
                <a:lnTo>
                  <a:pt x="710946" y="1736598"/>
                </a:lnTo>
                <a:lnTo>
                  <a:pt x="697230" y="1718310"/>
                </a:lnTo>
                <a:lnTo>
                  <a:pt x="682752" y="1700022"/>
                </a:lnTo>
                <a:lnTo>
                  <a:pt x="640080" y="1642110"/>
                </a:lnTo>
                <a:lnTo>
                  <a:pt x="611886" y="1600200"/>
                </a:lnTo>
                <a:lnTo>
                  <a:pt x="554736" y="1508760"/>
                </a:lnTo>
                <a:lnTo>
                  <a:pt x="541020" y="1483614"/>
                </a:lnTo>
                <a:lnTo>
                  <a:pt x="526542" y="1458468"/>
                </a:lnTo>
                <a:lnTo>
                  <a:pt x="512826" y="1431798"/>
                </a:lnTo>
                <a:lnTo>
                  <a:pt x="498348" y="1405128"/>
                </a:lnTo>
                <a:lnTo>
                  <a:pt x="483870" y="1376934"/>
                </a:lnTo>
                <a:lnTo>
                  <a:pt x="470154" y="1347978"/>
                </a:lnTo>
                <a:lnTo>
                  <a:pt x="455676" y="1318260"/>
                </a:lnTo>
                <a:lnTo>
                  <a:pt x="441198" y="1287780"/>
                </a:lnTo>
                <a:lnTo>
                  <a:pt x="427482" y="1256538"/>
                </a:lnTo>
                <a:lnTo>
                  <a:pt x="413004" y="1224534"/>
                </a:lnTo>
                <a:lnTo>
                  <a:pt x="398526" y="1191006"/>
                </a:lnTo>
                <a:lnTo>
                  <a:pt x="370332" y="1123188"/>
                </a:lnTo>
                <a:lnTo>
                  <a:pt x="341376" y="1052322"/>
                </a:lnTo>
                <a:lnTo>
                  <a:pt x="313182" y="979170"/>
                </a:lnTo>
                <a:lnTo>
                  <a:pt x="256032" y="826008"/>
                </a:lnTo>
                <a:lnTo>
                  <a:pt x="198882" y="665988"/>
                </a:lnTo>
                <a:lnTo>
                  <a:pt x="141732" y="499872"/>
                </a:lnTo>
                <a:lnTo>
                  <a:pt x="84582" y="330708"/>
                </a:lnTo>
                <a:lnTo>
                  <a:pt x="27432" y="160020"/>
                </a:lnTo>
                <a:lnTo>
                  <a:pt x="762" y="168402"/>
                </a:lnTo>
                <a:lnTo>
                  <a:pt x="23964" y="238010"/>
                </a:lnTo>
                <a:lnTo>
                  <a:pt x="0" y="243840"/>
                </a:lnTo>
                <a:lnTo>
                  <a:pt x="57150" y="486156"/>
                </a:lnTo>
                <a:lnTo>
                  <a:pt x="86106" y="606552"/>
                </a:lnTo>
                <a:lnTo>
                  <a:pt x="114300" y="726186"/>
                </a:lnTo>
                <a:lnTo>
                  <a:pt x="143256" y="844296"/>
                </a:lnTo>
                <a:lnTo>
                  <a:pt x="171450" y="960882"/>
                </a:lnTo>
                <a:lnTo>
                  <a:pt x="228600" y="1188720"/>
                </a:lnTo>
                <a:lnTo>
                  <a:pt x="257556" y="1298448"/>
                </a:lnTo>
                <a:lnTo>
                  <a:pt x="272034" y="1352550"/>
                </a:lnTo>
                <a:lnTo>
                  <a:pt x="285750" y="1405890"/>
                </a:lnTo>
                <a:lnTo>
                  <a:pt x="314706" y="1510284"/>
                </a:lnTo>
                <a:lnTo>
                  <a:pt x="329184" y="1560576"/>
                </a:lnTo>
                <a:lnTo>
                  <a:pt x="342900" y="1610868"/>
                </a:lnTo>
                <a:lnTo>
                  <a:pt x="371856" y="1707642"/>
                </a:lnTo>
                <a:lnTo>
                  <a:pt x="400812" y="1799844"/>
                </a:lnTo>
                <a:lnTo>
                  <a:pt x="414528" y="1844802"/>
                </a:lnTo>
                <a:lnTo>
                  <a:pt x="429006" y="1888998"/>
                </a:lnTo>
                <a:lnTo>
                  <a:pt x="443484" y="1930908"/>
                </a:lnTo>
                <a:lnTo>
                  <a:pt x="486156" y="2051304"/>
                </a:lnTo>
                <a:lnTo>
                  <a:pt x="500634" y="2088642"/>
                </a:lnTo>
                <a:lnTo>
                  <a:pt x="515112" y="2125218"/>
                </a:lnTo>
                <a:lnTo>
                  <a:pt x="544068" y="2194560"/>
                </a:lnTo>
                <a:lnTo>
                  <a:pt x="572262" y="2260092"/>
                </a:lnTo>
                <a:lnTo>
                  <a:pt x="601218" y="2321814"/>
                </a:lnTo>
                <a:lnTo>
                  <a:pt x="644652" y="2407920"/>
                </a:lnTo>
                <a:lnTo>
                  <a:pt x="658368" y="2435352"/>
                </a:lnTo>
                <a:lnTo>
                  <a:pt x="687324" y="2487168"/>
                </a:lnTo>
                <a:lnTo>
                  <a:pt x="744474" y="2584704"/>
                </a:lnTo>
                <a:lnTo>
                  <a:pt x="773430" y="2629662"/>
                </a:lnTo>
                <a:lnTo>
                  <a:pt x="830580" y="2716530"/>
                </a:lnTo>
                <a:lnTo>
                  <a:pt x="916686" y="2839212"/>
                </a:lnTo>
                <a:lnTo>
                  <a:pt x="940308" y="2823210"/>
                </a:lnTo>
                <a:close/>
              </a:path>
              <a:path w="941070" h="3600450">
                <a:moveTo>
                  <a:pt x="941070" y="3585972"/>
                </a:moveTo>
                <a:lnTo>
                  <a:pt x="912114" y="3536442"/>
                </a:lnTo>
                <a:lnTo>
                  <a:pt x="883920" y="3485388"/>
                </a:lnTo>
                <a:lnTo>
                  <a:pt x="854964" y="3434334"/>
                </a:lnTo>
                <a:lnTo>
                  <a:pt x="826770" y="3382518"/>
                </a:lnTo>
                <a:lnTo>
                  <a:pt x="769620" y="3272790"/>
                </a:lnTo>
                <a:lnTo>
                  <a:pt x="741426" y="3214878"/>
                </a:lnTo>
                <a:lnTo>
                  <a:pt x="713232" y="3153918"/>
                </a:lnTo>
                <a:lnTo>
                  <a:pt x="698754" y="3122676"/>
                </a:lnTo>
                <a:lnTo>
                  <a:pt x="684276" y="3089910"/>
                </a:lnTo>
                <a:lnTo>
                  <a:pt x="656082" y="3022854"/>
                </a:lnTo>
                <a:lnTo>
                  <a:pt x="641604" y="2987802"/>
                </a:lnTo>
                <a:lnTo>
                  <a:pt x="627888" y="2951226"/>
                </a:lnTo>
                <a:lnTo>
                  <a:pt x="613410" y="2913888"/>
                </a:lnTo>
                <a:lnTo>
                  <a:pt x="598932" y="2875788"/>
                </a:lnTo>
                <a:lnTo>
                  <a:pt x="584454" y="2836164"/>
                </a:lnTo>
                <a:lnTo>
                  <a:pt x="541782" y="2710434"/>
                </a:lnTo>
                <a:lnTo>
                  <a:pt x="499110" y="2571750"/>
                </a:lnTo>
                <a:lnTo>
                  <a:pt x="485394" y="2522220"/>
                </a:lnTo>
                <a:lnTo>
                  <a:pt x="470916" y="2471928"/>
                </a:lnTo>
                <a:lnTo>
                  <a:pt x="441960" y="2366010"/>
                </a:lnTo>
                <a:lnTo>
                  <a:pt x="428244" y="2311146"/>
                </a:lnTo>
                <a:lnTo>
                  <a:pt x="413766" y="2254758"/>
                </a:lnTo>
                <a:lnTo>
                  <a:pt x="399288" y="2196846"/>
                </a:lnTo>
                <a:lnTo>
                  <a:pt x="384810" y="2137410"/>
                </a:lnTo>
                <a:lnTo>
                  <a:pt x="371094" y="2077212"/>
                </a:lnTo>
                <a:lnTo>
                  <a:pt x="342138" y="1953006"/>
                </a:lnTo>
                <a:lnTo>
                  <a:pt x="328422" y="1889760"/>
                </a:lnTo>
                <a:lnTo>
                  <a:pt x="299466" y="1759458"/>
                </a:lnTo>
                <a:lnTo>
                  <a:pt x="284988" y="1692402"/>
                </a:lnTo>
                <a:lnTo>
                  <a:pt x="271272" y="1625346"/>
                </a:lnTo>
                <a:lnTo>
                  <a:pt x="227838" y="1418082"/>
                </a:lnTo>
                <a:lnTo>
                  <a:pt x="199644" y="1276350"/>
                </a:lnTo>
                <a:lnTo>
                  <a:pt x="170688" y="1132332"/>
                </a:lnTo>
                <a:lnTo>
                  <a:pt x="142494" y="986028"/>
                </a:lnTo>
                <a:lnTo>
                  <a:pt x="113538" y="838200"/>
                </a:lnTo>
                <a:lnTo>
                  <a:pt x="85344" y="689610"/>
                </a:lnTo>
                <a:lnTo>
                  <a:pt x="56388" y="540258"/>
                </a:lnTo>
                <a:lnTo>
                  <a:pt x="28194" y="390144"/>
                </a:lnTo>
                <a:lnTo>
                  <a:pt x="0" y="395478"/>
                </a:lnTo>
                <a:lnTo>
                  <a:pt x="28956" y="545592"/>
                </a:lnTo>
                <a:lnTo>
                  <a:pt x="57150" y="694944"/>
                </a:lnTo>
                <a:lnTo>
                  <a:pt x="86106" y="843534"/>
                </a:lnTo>
                <a:lnTo>
                  <a:pt x="114300" y="991362"/>
                </a:lnTo>
                <a:lnTo>
                  <a:pt x="143256" y="1137666"/>
                </a:lnTo>
                <a:lnTo>
                  <a:pt x="171450" y="1281684"/>
                </a:lnTo>
                <a:lnTo>
                  <a:pt x="200406" y="1423416"/>
                </a:lnTo>
                <a:lnTo>
                  <a:pt x="214122" y="1493520"/>
                </a:lnTo>
                <a:lnTo>
                  <a:pt x="228600" y="1562862"/>
                </a:lnTo>
                <a:lnTo>
                  <a:pt x="257556" y="1698498"/>
                </a:lnTo>
                <a:lnTo>
                  <a:pt x="271272" y="1764792"/>
                </a:lnTo>
                <a:lnTo>
                  <a:pt x="285750" y="1831086"/>
                </a:lnTo>
                <a:lnTo>
                  <a:pt x="300228" y="1895856"/>
                </a:lnTo>
                <a:lnTo>
                  <a:pt x="314706" y="1959102"/>
                </a:lnTo>
                <a:lnTo>
                  <a:pt x="328422" y="2022348"/>
                </a:lnTo>
                <a:lnTo>
                  <a:pt x="342900" y="2084070"/>
                </a:lnTo>
                <a:lnTo>
                  <a:pt x="371856" y="2203704"/>
                </a:lnTo>
                <a:lnTo>
                  <a:pt x="386334" y="2261616"/>
                </a:lnTo>
                <a:lnTo>
                  <a:pt x="400050" y="2318004"/>
                </a:lnTo>
                <a:lnTo>
                  <a:pt x="429006" y="2426970"/>
                </a:lnTo>
                <a:lnTo>
                  <a:pt x="443484" y="2479548"/>
                </a:lnTo>
                <a:lnTo>
                  <a:pt x="457200" y="2530602"/>
                </a:lnTo>
                <a:lnTo>
                  <a:pt x="486156" y="2627376"/>
                </a:lnTo>
                <a:lnTo>
                  <a:pt x="500634" y="2673858"/>
                </a:lnTo>
                <a:lnTo>
                  <a:pt x="515112" y="2718816"/>
                </a:lnTo>
                <a:lnTo>
                  <a:pt x="528828" y="2762250"/>
                </a:lnTo>
                <a:lnTo>
                  <a:pt x="543306" y="2804922"/>
                </a:lnTo>
                <a:lnTo>
                  <a:pt x="572262" y="2885694"/>
                </a:lnTo>
                <a:lnTo>
                  <a:pt x="586740" y="2923794"/>
                </a:lnTo>
                <a:lnTo>
                  <a:pt x="600456" y="2961894"/>
                </a:lnTo>
                <a:lnTo>
                  <a:pt x="629412" y="3033522"/>
                </a:lnTo>
                <a:lnTo>
                  <a:pt x="658368" y="3101340"/>
                </a:lnTo>
                <a:lnTo>
                  <a:pt x="686562" y="3165348"/>
                </a:lnTo>
                <a:lnTo>
                  <a:pt x="715518" y="3227070"/>
                </a:lnTo>
                <a:lnTo>
                  <a:pt x="744474" y="3285744"/>
                </a:lnTo>
                <a:lnTo>
                  <a:pt x="772668" y="3341370"/>
                </a:lnTo>
                <a:lnTo>
                  <a:pt x="801624" y="3395472"/>
                </a:lnTo>
                <a:lnTo>
                  <a:pt x="830580" y="3448050"/>
                </a:lnTo>
                <a:lnTo>
                  <a:pt x="858774" y="3499866"/>
                </a:lnTo>
                <a:lnTo>
                  <a:pt x="887730" y="3550158"/>
                </a:lnTo>
                <a:lnTo>
                  <a:pt x="915924" y="3600450"/>
                </a:lnTo>
                <a:lnTo>
                  <a:pt x="941070" y="3585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844540" y="2282951"/>
            <a:ext cx="4067175" cy="375285"/>
            <a:chOff x="5844540" y="2282951"/>
            <a:chExt cx="4067175" cy="375285"/>
          </a:xfrm>
        </p:grpSpPr>
        <p:sp>
          <p:nvSpPr>
            <p:cNvPr id="5" name="object 5"/>
            <p:cNvSpPr/>
            <p:nvPr/>
          </p:nvSpPr>
          <p:spPr>
            <a:xfrm>
              <a:off x="5858256" y="2297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44540" y="2282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4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2316" y="28956"/>
                  </a:lnTo>
                  <a:lnTo>
                    <a:pt x="4052316" y="374904"/>
                  </a:lnTo>
                  <a:lnTo>
                    <a:pt x="4066794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5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4052316" y="374904"/>
                  </a:moveTo>
                  <a:lnTo>
                    <a:pt x="4052316" y="345948"/>
                  </a:lnTo>
                  <a:lnTo>
                    <a:pt x="4038600" y="360425"/>
                  </a:lnTo>
                  <a:lnTo>
                    <a:pt x="4038600" y="374904"/>
                  </a:lnTo>
                  <a:lnTo>
                    <a:pt x="4052316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58255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2.1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自己當分類器！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9696" y="3120389"/>
            <a:ext cx="3084195" cy="1754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2.2 </a:t>
            </a:r>
            <a:r>
              <a:rPr sz="1800" b="1" spc="-125" dirty="0" smtClean="0">
                <a:latin typeface="Trebuchet MS"/>
                <a:cs typeface="Trebuchet MS"/>
              </a:rPr>
              <a:t>Training </a:t>
            </a:r>
            <a:r>
              <a:rPr sz="1800" b="1" spc="-85" dirty="0" smtClean="0">
                <a:latin typeface="Trebuchet MS"/>
                <a:cs typeface="Trebuchet MS"/>
              </a:rPr>
              <a:t>and</a:t>
            </a:r>
            <a:r>
              <a:rPr sz="1800" b="1" spc="-220" dirty="0" smtClean="0">
                <a:latin typeface="Trebuchet MS"/>
                <a:cs typeface="Trebuchet MS"/>
              </a:rPr>
              <a:t> </a:t>
            </a:r>
            <a:r>
              <a:rPr sz="1800" b="1" spc="-95" dirty="0" smtClean="0">
                <a:latin typeface="Trebuchet MS"/>
                <a:cs typeface="Trebuchet MS"/>
              </a:rPr>
              <a:t>testing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277800"/>
              </a:lnSpc>
              <a:spcBef>
                <a:spcPts val="1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2.3 </a:t>
            </a: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220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training/testing  </a:t>
            </a: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2.4 </a:t>
            </a:r>
            <a:r>
              <a:rPr sz="1800" b="1" spc="-95" dirty="0">
                <a:latin typeface="Trebuchet MS"/>
                <a:cs typeface="Trebuchet MS"/>
              </a:rPr>
              <a:t>Baseline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135" dirty="0">
                <a:latin typeface="Trebuchet MS"/>
                <a:cs typeface="Trebuchet MS"/>
              </a:rPr>
              <a:t>accuracy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49696" y="5407914"/>
            <a:ext cx="323215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2.5</a:t>
            </a:r>
            <a:r>
              <a:rPr sz="1800" b="1" spc="-195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Cross‐validation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2.6 </a:t>
            </a:r>
            <a:r>
              <a:rPr sz="1800" b="1" spc="-95" dirty="0">
                <a:latin typeface="Trebuchet MS"/>
                <a:cs typeface="Trebuchet MS"/>
              </a:rPr>
              <a:t>Cross‐validation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results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44540" y="3044951"/>
            <a:ext cx="4070603" cy="351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1696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grpSp>
        <p:nvGrpSpPr>
          <p:cNvPr id="12" name="object 12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13" name="object 13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17" name="object 17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90056" y="3642614"/>
            <a:ext cx="2044700" cy="268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Simple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57527" y="3425952"/>
            <a:ext cx="3446145" cy="3432175"/>
            <a:chOff x="1557527" y="3425952"/>
            <a:chExt cx="3446145" cy="3432175"/>
          </a:xfrm>
        </p:grpSpPr>
        <p:sp>
          <p:nvSpPr>
            <p:cNvPr id="21" name="object 21"/>
            <p:cNvSpPr/>
            <p:nvPr/>
          </p:nvSpPr>
          <p:spPr>
            <a:xfrm>
              <a:off x="1636013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21535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36013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57527" y="3425952"/>
              <a:ext cx="3445764" cy="3432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在彈出的視窗中按下</a:t>
            </a:r>
            <a:r>
              <a:rPr lang="zh-TW" altLang="en-US" sz="2800" b="1" spc="-175" dirty="0">
                <a:latin typeface="Trebuchet MS"/>
                <a:cs typeface="Trebuchet MS"/>
              </a:rPr>
              <a:t>「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是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(Y)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</a:t>
            </a:r>
            <a:r>
              <a:rPr lang="zh-TW" altLang="en-US" sz="2800" b="1" spc="-175" dirty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>
                <a:latin typeface="Trebuchet MS"/>
                <a:cs typeface="Trebuchet MS"/>
              </a:rPr>
              <a:t>主頁面</a:t>
            </a:r>
            <a:endParaRPr lang="zh-TW" altLang="en-US"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219200"/>
            <a:ext cx="9706753" cy="544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2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105303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左鍵點擊視窗右上方的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X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關閉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並重新啟動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，以確保新安裝的分類器</a:t>
            </a:r>
            <a:r>
              <a:rPr lang="zh-TW" altLang="en-US" sz="2800" b="1" spc="-175" dirty="0">
                <a:latin typeface="Trebuchet MS"/>
                <a:cs typeface="Trebuchet MS"/>
              </a:rPr>
              <a:t>可以使用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600200"/>
            <a:ext cx="67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55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解決了沒有分類器的問題後繼續回到我們的實作！</a:t>
            </a:r>
            <a:endParaRPr lang="en-US" altLang="zh-TW" sz="2800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</a:t>
            </a:r>
            <a:r>
              <a:rPr lang="zh-TW" altLang="en-US" sz="2800" b="1" spc="-175" dirty="0">
                <a:latin typeface="Trebuchet MS"/>
                <a:cs typeface="Trebuchet MS"/>
              </a:rPr>
              <a:t>鍵單擊</a:t>
            </a:r>
            <a:r>
              <a:rPr lang="en-US" altLang="zh-TW" sz="2800" b="1" spc="-175" dirty="0">
                <a:latin typeface="Trebuchet MS"/>
                <a:cs typeface="Trebuchet MS"/>
              </a:rPr>
              <a:t>trees</a:t>
            </a:r>
            <a:r>
              <a:rPr lang="zh-TW" altLang="en-US" sz="2800" b="1" spc="-175" dirty="0">
                <a:latin typeface="Trebuchet MS"/>
                <a:cs typeface="Trebuchet MS"/>
              </a:rPr>
              <a:t>分類下的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UserClassifier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158925"/>
            <a:ext cx="3810000" cy="54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85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Supplied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set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前方的圓圈後，再以左鍵單擊後方的「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Set…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」鈕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592121"/>
            <a:ext cx="6257143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11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114447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 Instances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中以左鍵單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Open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file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來打開我們要測試的資料。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447800"/>
            <a:ext cx="5447619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49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 datasets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segment-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test.arff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後再以左鍵點擊「開啟」鈕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592121"/>
            <a:ext cx="7558532" cy="50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8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 Instances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中以左鍵點擊「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」鈕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77" y="1600200"/>
            <a:ext cx="745838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28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介面左擊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0" y="1229429"/>
            <a:ext cx="6200000" cy="5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78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11734" y="762000"/>
            <a:ext cx="116733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9.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運行後會彈出此視窗，分別有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Tree Visualizer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Data Visualizer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兩個可視化介面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447801"/>
            <a:ext cx="5440018" cy="4114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47801"/>
            <a:ext cx="54618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80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113685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dirty="0" smtClean="0">
                <a:latin typeface="Trebuchet MS"/>
                <a:cs typeface="Trebuchet MS"/>
              </a:rPr>
              <a:t>10.</a:t>
            </a:r>
            <a:r>
              <a:rPr lang="zh-TW" altLang="en-US" sz="2800" dirty="0" smtClean="0">
                <a:latin typeface="Trebuchet MS"/>
                <a:cs typeface="Trebuchet MS"/>
              </a:rPr>
              <a:t>進入</a:t>
            </a:r>
            <a:r>
              <a:rPr lang="en-US" altLang="zh-TW" sz="2800" dirty="0" smtClean="0">
                <a:latin typeface="Trebuchet MS"/>
                <a:cs typeface="Trebuchet MS"/>
              </a:rPr>
              <a:t>Data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en-US" altLang="zh-TW" sz="2800" dirty="0" smtClean="0">
                <a:latin typeface="Trebuchet MS"/>
                <a:cs typeface="Trebuchet MS"/>
              </a:rPr>
              <a:t>Visualizer</a:t>
            </a:r>
            <a:r>
              <a:rPr lang="zh-TW" altLang="en-US" sz="2800" dirty="0" smtClean="0">
                <a:latin typeface="Trebuchet MS"/>
                <a:cs typeface="Trebuchet MS"/>
              </a:rPr>
              <a:t>可視化界面，將</a:t>
            </a:r>
            <a:r>
              <a:rPr lang="en-US" altLang="zh-TW" sz="2800" dirty="0" smtClean="0">
                <a:latin typeface="Trebuchet MS"/>
                <a:cs typeface="Trebuchet MS"/>
              </a:rPr>
              <a:t>X</a:t>
            </a:r>
            <a:r>
              <a:rPr lang="zh-TW" altLang="en-US" sz="2800" dirty="0" smtClean="0">
                <a:latin typeface="Trebuchet MS"/>
                <a:cs typeface="Trebuchet MS"/>
              </a:rPr>
              <a:t>軸設定為</a:t>
            </a:r>
            <a:r>
              <a:rPr lang="en-US" altLang="zh-TW" sz="2800" dirty="0" smtClean="0">
                <a:latin typeface="Trebuchet MS"/>
                <a:cs typeface="Trebuchet MS"/>
              </a:rPr>
              <a:t>region-centroid-row</a:t>
            </a:r>
            <a:r>
              <a:rPr lang="zh-TW" altLang="en-US" sz="2800" dirty="0" smtClean="0">
                <a:latin typeface="Trebuchet MS"/>
                <a:cs typeface="Trebuchet MS"/>
              </a:rPr>
              <a:t>，</a:t>
            </a:r>
            <a:r>
              <a:rPr lang="en-US" altLang="zh-TW" sz="2800" dirty="0" smtClean="0">
                <a:latin typeface="Trebuchet MS"/>
                <a:cs typeface="Trebuchet MS"/>
              </a:rPr>
              <a:t>Y</a:t>
            </a:r>
            <a:r>
              <a:rPr lang="zh-TW" altLang="en-US" sz="2800" dirty="0" smtClean="0">
                <a:latin typeface="Trebuchet MS"/>
                <a:cs typeface="Trebuchet MS"/>
              </a:rPr>
              <a:t>軸設定為</a:t>
            </a:r>
            <a:r>
              <a:rPr lang="en-US" altLang="zh-TW" sz="2800" dirty="0" smtClean="0">
                <a:latin typeface="Trebuchet MS"/>
                <a:cs typeface="Trebuchet MS"/>
              </a:rPr>
              <a:t>intensity-mean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615212"/>
            <a:ext cx="7253732" cy="50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13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10240264" cy="4962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互動式的決策樹建置</a:t>
            </a:r>
            <a:endParaRPr sz="280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 dirty="0" smtClean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載入 </a:t>
            </a:r>
            <a:r>
              <a:rPr sz="2400" spc="-13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segmentchallenge.arff</a:t>
            </a:r>
            <a:r>
              <a:rPr sz="2400" spc="-130" dirty="0">
                <a:latin typeface="Trebuchet MS"/>
                <a:cs typeface="Trebuchet MS"/>
              </a:rPr>
              <a:t>; </a:t>
            </a:r>
            <a:r>
              <a:rPr lang="zh-TW" altLang="en-US" sz="2400" spc="-130" dirty="0" smtClean="0">
                <a:latin typeface="Trebuchet MS"/>
                <a:cs typeface="Trebuchet MS"/>
              </a:rPr>
              <a:t>查看資料集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35" dirty="0" smtClean="0">
                <a:latin typeface="Trebuchet MS"/>
                <a:cs typeface="Trebuchet MS"/>
              </a:rPr>
              <a:t>選擇</a:t>
            </a:r>
            <a:r>
              <a:rPr sz="2400" spc="-135" dirty="0" smtClean="0">
                <a:latin typeface="Trebuchet MS"/>
                <a:cs typeface="Trebuchet MS"/>
              </a:rPr>
              <a:t> </a:t>
            </a:r>
            <a:r>
              <a:rPr sz="2400" spc="-10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UserClassifier</a:t>
            </a:r>
            <a:r>
              <a:rPr sz="2400" spc="-100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135" dirty="0" smtClean="0">
                <a:latin typeface="Trebuchet MS"/>
                <a:cs typeface="Trebuchet MS"/>
              </a:rPr>
              <a:t>(</a:t>
            </a:r>
            <a:r>
              <a:rPr lang="zh-TW" altLang="en-US" sz="2400" spc="-135" dirty="0">
                <a:latin typeface="Trebuchet MS"/>
                <a:cs typeface="Trebuchet MS"/>
              </a:rPr>
              <a:t>樹</a:t>
            </a:r>
            <a:r>
              <a:rPr lang="zh-TW" altLang="en-US" sz="2400" spc="-135" dirty="0" smtClean="0">
                <a:latin typeface="Trebuchet MS"/>
                <a:cs typeface="Trebuchet MS"/>
              </a:rPr>
              <a:t>的分類器</a:t>
            </a:r>
            <a:r>
              <a:rPr sz="2400" spc="-135" dirty="0" smtClean="0">
                <a:latin typeface="Trebuchet MS"/>
                <a:cs typeface="Trebuchet MS"/>
              </a:rPr>
              <a:t>tree</a:t>
            </a:r>
            <a:r>
              <a:rPr sz="2400" spc="-315" dirty="0" smtClean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classifier)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55" dirty="0" smtClean="0">
                <a:latin typeface="Trebuchet MS"/>
                <a:cs typeface="Trebuchet MS"/>
              </a:rPr>
              <a:t>使用測試集 </a:t>
            </a:r>
            <a:r>
              <a:rPr sz="2400" spc="-13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segmenttest.arff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20" dirty="0" smtClean="0">
                <a:latin typeface="Trebuchet MS"/>
                <a:cs typeface="Trebuchet MS"/>
              </a:rPr>
              <a:t>測試 </a:t>
            </a:r>
            <a:r>
              <a:rPr sz="2400" spc="-130" dirty="0" smtClean="0">
                <a:latin typeface="Trebuchet MS"/>
                <a:cs typeface="Trebuchet MS"/>
              </a:rPr>
              <a:t>data </a:t>
            </a:r>
            <a:r>
              <a:rPr sz="2400" spc="-120" dirty="0" smtClean="0">
                <a:latin typeface="Trebuchet MS"/>
                <a:cs typeface="Trebuchet MS"/>
              </a:rPr>
              <a:t>visualizer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 以及 </a:t>
            </a:r>
            <a:r>
              <a:rPr sz="2400" spc="-130" dirty="0" smtClean="0">
                <a:latin typeface="Trebuchet MS"/>
                <a:cs typeface="Trebuchet MS"/>
              </a:rPr>
              <a:t>tree</a:t>
            </a:r>
            <a:r>
              <a:rPr sz="2400" spc="-465" dirty="0" smtClean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visualizer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400" spc="-110" dirty="0">
                <a:latin typeface="Trebuchet MS"/>
                <a:cs typeface="Trebuchet MS"/>
              </a:rPr>
              <a:t>Plot </a:t>
            </a:r>
            <a:r>
              <a:rPr sz="2400" spc="-100" dirty="0">
                <a:solidFill>
                  <a:srgbClr val="FF0000"/>
                </a:solidFill>
                <a:latin typeface="Trebuchet MS"/>
                <a:cs typeface="Trebuchet MS"/>
              </a:rPr>
              <a:t>regioncentroidrow </a:t>
            </a:r>
            <a:r>
              <a:rPr sz="2400" spc="-70" dirty="0">
                <a:latin typeface="Trebuchet MS"/>
                <a:cs typeface="Trebuchet MS"/>
              </a:rPr>
              <a:t>vs</a:t>
            </a:r>
            <a:r>
              <a:rPr sz="2400" spc="-38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0000"/>
                </a:solidFill>
                <a:latin typeface="Trebuchet MS"/>
                <a:cs typeface="Trebuchet MS"/>
              </a:rPr>
              <a:t>intensitymean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45" dirty="0" smtClean="0">
                <a:latin typeface="Trebuchet MS"/>
                <a:cs typeface="Trebuchet MS"/>
              </a:rPr>
              <a:t>矩形</a:t>
            </a:r>
            <a:r>
              <a:rPr lang="en-US" altLang="zh-TW" sz="2400" spc="-145" dirty="0" smtClean="0">
                <a:latin typeface="Trebuchet MS"/>
                <a:cs typeface="Trebuchet MS"/>
              </a:rPr>
              <a:t>(</a:t>
            </a:r>
            <a:r>
              <a:rPr sz="2400" spc="-145" dirty="0" smtClean="0">
                <a:latin typeface="Trebuchet MS"/>
                <a:cs typeface="Trebuchet MS"/>
              </a:rPr>
              <a:t>Rectangle</a:t>
            </a:r>
            <a:r>
              <a:rPr lang="en-US" altLang="zh-TW" sz="2400" spc="-145" dirty="0" smtClean="0">
                <a:latin typeface="Trebuchet MS"/>
                <a:cs typeface="Trebuchet MS"/>
              </a:rPr>
              <a:t>)</a:t>
            </a:r>
            <a:r>
              <a:rPr sz="2400" spc="-145" dirty="0" smtClean="0">
                <a:latin typeface="Trebuchet MS"/>
                <a:cs typeface="Trebuchet MS"/>
              </a:rPr>
              <a:t>, </a:t>
            </a:r>
            <a:r>
              <a:rPr lang="zh-TW" altLang="en-US" sz="2400" spc="-145" dirty="0" smtClean="0">
                <a:latin typeface="Trebuchet MS"/>
                <a:cs typeface="Trebuchet MS"/>
              </a:rPr>
              <a:t>多邊形</a:t>
            </a:r>
            <a:r>
              <a:rPr lang="en-US" altLang="zh-TW" sz="2400" spc="-145" dirty="0" smtClean="0">
                <a:latin typeface="Trebuchet MS"/>
                <a:cs typeface="Trebuchet MS"/>
              </a:rPr>
              <a:t>(</a:t>
            </a:r>
            <a:r>
              <a:rPr sz="2400" spc="-90" dirty="0" smtClean="0">
                <a:latin typeface="Trebuchet MS"/>
                <a:cs typeface="Trebuchet MS"/>
              </a:rPr>
              <a:t>Polygon</a:t>
            </a:r>
            <a:r>
              <a:rPr lang="en-US" altLang="zh-TW" sz="2400" spc="-90" dirty="0" smtClean="0">
                <a:latin typeface="Trebuchet MS"/>
                <a:cs typeface="Trebuchet MS"/>
              </a:rPr>
              <a:t>)</a:t>
            </a:r>
            <a:r>
              <a:rPr lang="zh-TW" altLang="en-US" sz="2400" spc="-80" dirty="0" smtClean="0">
                <a:latin typeface="Trebuchet MS"/>
                <a:cs typeface="Trebuchet MS"/>
              </a:rPr>
              <a:t>以及折線</a:t>
            </a:r>
            <a:r>
              <a:rPr lang="en-US" altLang="zh-TW" sz="2400" spc="-80" dirty="0" smtClean="0">
                <a:latin typeface="Trebuchet MS"/>
                <a:cs typeface="Trebuchet MS"/>
              </a:rPr>
              <a:t>(</a:t>
            </a:r>
            <a:r>
              <a:rPr sz="2400" spc="-114" dirty="0" smtClean="0">
                <a:latin typeface="Trebuchet MS"/>
                <a:cs typeface="Trebuchet MS"/>
              </a:rPr>
              <a:t>Polyline</a:t>
            </a:r>
            <a:r>
              <a:rPr lang="en-US" altLang="zh-TW" sz="2400" spc="-114" dirty="0" smtClean="0">
                <a:latin typeface="Trebuchet MS"/>
                <a:cs typeface="Trebuchet MS"/>
              </a:rPr>
              <a:t>)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圈</a:t>
            </a:r>
            <a:r>
              <a:rPr lang="zh-TW" altLang="en-US" sz="2400" spc="-114" dirty="0">
                <a:latin typeface="Trebuchet MS"/>
                <a:cs typeface="Trebuchet MS"/>
              </a:rPr>
              <a:t>選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工具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400" spc="-110" dirty="0">
                <a:latin typeface="Trebuchet MS"/>
                <a:cs typeface="Trebuchet MS"/>
              </a:rPr>
              <a:t>… 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做了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好幾個圈選</a:t>
            </a:r>
            <a:r>
              <a:rPr sz="2400" spc="-110" dirty="0" smtClean="0">
                <a:latin typeface="Trebuchet MS"/>
                <a:cs typeface="Trebuchet MS"/>
              </a:rPr>
              <a:t>…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35" dirty="0" smtClean="0">
                <a:latin typeface="Trebuchet MS"/>
                <a:cs typeface="Trebuchet MS"/>
              </a:rPr>
              <a:t>右擊</a:t>
            </a:r>
            <a:r>
              <a:rPr sz="2400" spc="-185" dirty="0" smtClean="0">
                <a:solidFill>
                  <a:srgbClr val="FF0000"/>
                </a:solidFill>
                <a:latin typeface="Trebuchet MS"/>
                <a:cs typeface="Trebuchet MS"/>
              </a:rPr>
              <a:t>Tree </a:t>
            </a:r>
            <a:r>
              <a:rPr sz="2400" spc="-120" dirty="0">
                <a:solidFill>
                  <a:srgbClr val="FF0000"/>
                </a:solidFill>
                <a:latin typeface="Trebuchet MS"/>
                <a:cs typeface="Trebuchet MS"/>
              </a:rPr>
              <a:t>visualizer </a:t>
            </a:r>
            <a:r>
              <a:rPr lang="zh-TW" altLang="en-US" sz="2400" spc="-80" dirty="0" smtClean="0">
                <a:latin typeface="Trebuchet MS"/>
                <a:cs typeface="Trebuchet MS"/>
              </a:rPr>
              <a:t>然後 </a:t>
            </a:r>
            <a:r>
              <a:rPr sz="2400" spc="-125" dirty="0" smtClean="0">
                <a:solidFill>
                  <a:srgbClr val="FF0000"/>
                </a:solidFill>
                <a:latin typeface="Trebuchet MS"/>
                <a:cs typeface="Trebuchet MS"/>
              </a:rPr>
              <a:t>Accept </a:t>
            </a:r>
            <a:r>
              <a:rPr sz="2400" spc="-110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2400" spc="-130" dirty="0">
                <a:solidFill>
                  <a:srgbClr val="FF0000"/>
                </a:solidFill>
                <a:latin typeface="Trebuchet MS"/>
                <a:cs typeface="Trebuchet MS"/>
              </a:rPr>
              <a:t>tree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lang="zh-TW" altLang="en-US" sz="2800" b="1" spc="-165" dirty="0">
                <a:latin typeface="Trebuchet MS"/>
                <a:cs typeface="Trebuchet MS"/>
              </a:rPr>
              <a:t>輪</a:t>
            </a:r>
            <a:r>
              <a:rPr lang="zh-TW" altLang="en-US" sz="2800" b="1" spc="-165" dirty="0" smtClean="0">
                <a:latin typeface="Trebuchet MS"/>
                <a:cs typeface="Trebuchet MS"/>
              </a:rPr>
              <a:t>到你了</a:t>
            </a:r>
            <a:r>
              <a:rPr sz="2800" b="1" spc="-175" dirty="0" smtClean="0">
                <a:latin typeface="Trebuchet MS"/>
                <a:cs typeface="Trebuchet MS"/>
              </a:rPr>
              <a:t>: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你可以做到多好呢？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63617" y="990600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圈選工具選擇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Rectangle(</a:t>
            </a:r>
            <a:r>
              <a:rPr lang="zh-TW" altLang="en-US" sz="2800" b="1" spc="-175" dirty="0">
                <a:latin typeface="Trebuchet MS"/>
                <a:cs typeface="Trebuchet MS"/>
              </a:rPr>
              <a:t>矩形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78958"/>
          <a:stretch/>
        </p:blipFill>
        <p:spPr>
          <a:xfrm>
            <a:off x="457200" y="2514600"/>
            <a:ext cx="10668000" cy="17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2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115971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12.</a:t>
            </a:r>
            <a:r>
              <a:rPr lang="zh-TW" altLang="en-US" sz="2800" b="1" spc="-175" dirty="0">
                <a:latin typeface="Trebuchet MS"/>
                <a:cs typeface="Trebuchet MS"/>
              </a:rPr>
              <a:t>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圖形上圈選一個矩形，包含了幾乎所有紅點，然後按下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Submit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提交此矩形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161234"/>
            <a:ext cx="6796532" cy="53822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0049" y="1981200"/>
            <a:ext cx="6858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0863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提交後我們可以看到矩形區塊不見了，圖形也做了微調。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295400"/>
            <a:ext cx="7427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51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11444732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200" b="1" dirty="0"/>
              <a:t>切換到</a:t>
            </a:r>
            <a:r>
              <a:rPr lang="en-US" altLang="zh-TW" sz="2200" b="1" dirty="0"/>
              <a:t>Tree Visualizer</a:t>
            </a:r>
            <a:r>
              <a:rPr lang="zh-TW" altLang="en-US" sz="2200" b="1" dirty="0" smtClean="0"/>
              <a:t>介面，可以看到資料從</a:t>
            </a:r>
            <a:r>
              <a:rPr lang="en-US" altLang="zh-TW" sz="2200" b="1" dirty="0" smtClean="0"/>
              <a:t>region-centroid-row</a:t>
            </a:r>
            <a:r>
              <a:rPr lang="zh-TW" altLang="en-US" sz="2200" b="1" dirty="0" smtClean="0"/>
              <a:t>和</a:t>
            </a:r>
            <a:r>
              <a:rPr lang="en-US" altLang="zh-TW" sz="2200" b="1" dirty="0" smtClean="0"/>
              <a:t>intensity-mean</a:t>
            </a:r>
            <a:r>
              <a:rPr lang="zh-TW" altLang="en-US" sz="2200" b="1" dirty="0" smtClean="0"/>
              <a:t>屬性分支。</a:t>
            </a:r>
            <a:endParaRPr lang="en-US" altLang="zh-TW" sz="2200" b="1" dirty="0" smtClean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200" b="1" dirty="0" smtClean="0"/>
              <a:t>左邊</a:t>
            </a:r>
            <a:r>
              <a:rPr lang="zh-TW" altLang="en-US" sz="2200" b="1" dirty="0"/>
              <a:t>分支全部都是天空，右邊</a:t>
            </a:r>
            <a:r>
              <a:rPr lang="zh-TW" altLang="en-US" sz="2200" b="1" dirty="0" smtClean="0"/>
              <a:t>分支則是除了</a:t>
            </a:r>
            <a:r>
              <a:rPr lang="zh-TW" altLang="en-US" sz="2200" b="1" dirty="0"/>
              <a:t>天空以外的</a:t>
            </a:r>
            <a:r>
              <a:rPr lang="zh-TW" altLang="en-US" sz="2200" b="1" dirty="0" smtClean="0"/>
              <a:t>屬性</a:t>
            </a:r>
            <a:r>
              <a:rPr lang="zh-TW" altLang="en-US" sz="2200" b="1" dirty="0"/>
              <a:t>。</a:t>
            </a:r>
            <a:r>
              <a:rPr lang="zh-TW" altLang="en-US" sz="2200" b="1" dirty="0" smtClean="0"/>
              <a:t>而我們</a:t>
            </a:r>
            <a:r>
              <a:rPr lang="zh-TW" altLang="en-US" sz="2200" b="1" dirty="0"/>
              <a:t>要繼續做細分。</a:t>
            </a:r>
            <a:endParaRPr lang="en-US" altLang="zh-TW" sz="22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14459"/>
          <a:stretch/>
        </p:blipFill>
        <p:spPr>
          <a:xfrm>
            <a:off x="518668" y="1905000"/>
            <a:ext cx="667136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91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Data Visualizer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</a:t>
            </a:r>
            <a:r>
              <a:rPr lang="zh-TW" altLang="en-US" sz="2800" b="1" spc="-175" dirty="0">
                <a:latin typeface="Trebuchet MS"/>
                <a:cs typeface="Trebuchet MS"/>
              </a:rPr>
              <a:t>再次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圈選一批同顏色的點後左擊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Submit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371600"/>
            <a:ext cx="737358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40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1144473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Tree Visualizer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介面，我們可以看到第二次分類，一樣</a:t>
            </a:r>
            <a:r>
              <a:rPr lang="zh-TW" altLang="en-US" sz="2400" b="1" dirty="0" smtClean="0"/>
              <a:t>從</a:t>
            </a:r>
            <a:r>
              <a:rPr lang="en-US" altLang="zh-TW" sz="2400" b="1" dirty="0"/>
              <a:t>region-centroid-row</a:t>
            </a:r>
            <a:r>
              <a:rPr lang="zh-TW" altLang="en-US" sz="2400" b="1" dirty="0"/>
              <a:t>和</a:t>
            </a:r>
            <a:r>
              <a:rPr lang="en-US" altLang="zh-TW" sz="2400" b="1" dirty="0"/>
              <a:t>intensity-mean</a:t>
            </a:r>
            <a:r>
              <a:rPr lang="zh-TW" altLang="en-US" sz="2400" b="1" dirty="0"/>
              <a:t>屬性</a:t>
            </a:r>
            <a:r>
              <a:rPr lang="zh-TW" altLang="en-US" sz="2400" b="1" dirty="0" smtClean="0"/>
              <a:t>分支：左邊節點幾乎是道路的節點但混雜一些其他的類別。</a:t>
            </a:r>
            <a:endParaRPr sz="2400" b="1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600200"/>
            <a:ext cx="6948932" cy="497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3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再次回到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Data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Visualizer</a:t>
            </a:r>
            <a:r>
              <a:rPr lang="zh-TW" altLang="en-US" sz="2800" b="1" spc="-175" dirty="0">
                <a:latin typeface="Trebuchet MS"/>
                <a:cs typeface="Trebuchet MS"/>
              </a:rPr>
              <a:t>、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再次圈選一個矩形、再次提交。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68" y="1752600"/>
            <a:ext cx="591280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5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再次</a:t>
            </a:r>
            <a:r>
              <a:rPr lang="zh-TW" altLang="en-US" sz="2800" b="1" spc="-175" dirty="0">
                <a:latin typeface="Trebuchet MS"/>
                <a:cs typeface="Trebuchet MS"/>
              </a:rPr>
              <a:t>圈選一個矩形、再次提交。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2" y="1295400"/>
            <a:ext cx="7417677" cy="52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2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再次圈選一個矩形、再次提交。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7" y="1161234"/>
            <a:ext cx="7751539" cy="554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5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再次圈選一個矩形、再次提交。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4" y="1295400"/>
            <a:ext cx="752729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9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5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當然別忘記我們還可以更改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X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、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軸來進行更精確的分類。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0997" r="8642" b="5743"/>
          <a:stretch/>
        </p:blipFill>
        <p:spPr>
          <a:xfrm>
            <a:off x="553304" y="1161233"/>
            <a:ext cx="6076096" cy="53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45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使用右方橫條可以更快速切換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X</a:t>
            </a:r>
            <a:r>
              <a:rPr lang="zh-TW" altLang="en-US" sz="2800" b="1" spc="-175" dirty="0">
                <a:latin typeface="Trebuchet MS"/>
                <a:cs typeface="Trebuchet MS"/>
              </a:rPr>
              <a:t>、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軸</a:t>
            </a:r>
            <a:r>
              <a:rPr lang="zh-TW" altLang="en-US" sz="2800" b="1" spc="-175" dirty="0">
                <a:latin typeface="Trebuchet MS"/>
                <a:cs typeface="Trebuchet MS"/>
              </a:rPr>
              <a:t>！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161234"/>
            <a:ext cx="7406132" cy="53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89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088204"/>
            <a:ext cx="9844532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也可以使用多邊形或折線！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記得使用這兩個工具回到原點時，必須點選右鍵完成圖形圈選！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0869" r="8080" b="19512"/>
          <a:stretch/>
        </p:blipFill>
        <p:spPr>
          <a:xfrm>
            <a:off x="381000" y="2394879"/>
            <a:ext cx="5754255" cy="4267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1033" r="8816" b="19800"/>
          <a:stretch/>
        </p:blipFill>
        <p:spPr>
          <a:xfrm>
            <a:off x="6299200" y="2394879"/>
            <a:ext cx="5689600" cy="426720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620000" y="3657600"/>
            <a:ext cx="45720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stCxn id="7" idx="7"/>
          </p:cNvCxnSpPr>
          <p:nvPr/>
        </p:nvCxnSpPr>
        <p:spPr>
          <a:xfrm flipV="1">
            <a:off x="8010245" y="3657600"/>
            <a:ext cx="600355" cy="557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644682" y="3390900"/>
            <a:ext cx="170180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點選右</a:t>
            </a:r>
            <a:r>
              <a:rPr lang="zh-TW" altLang="en-US" sz="2800" dirty="0" smtClean="0"/>
              <a:t>鍵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2921000" y="3124200"/>
            <a:ext cx="31877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701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如果對樹的分類夠滿意了，可以切換</a:t>
            </a:r>
            <a:r>
              <a:rPr lang="zh-TW" altLang="en-US" sz="2800" b="1" spc="-175" dirty="0">
                <a:latin typeface="Trebuchet MS"/>
                <a:cs typeface="Trebuchet MS"/>
              </a:rPr>
              <a:t>回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Tree Visualizer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介面，滑鼠右擊空白鼠選擇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Accept The Tree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0995" r="9311" b="6123"/>
          <a:stretch/>
        </p:blipFill>
        <p:spPr>
          <a:xfrm>
            <a:off x="2133600" y="1676399"/>
            <a:ext cx="5715000" cy="50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16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在彈出的視窗中選擇「是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(Y)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一旦選擇了</a:t>
            </a:r>
            <a:r>
              <a:rPr lang="zh-TW" altLang="en-US" sz="2800" b="1" spc="-175" dirty="0">
                <a:latin typeface="Trebuchet MS"/>
                <a:cs typeface="Trebuchet MS"/>
              </a:rPr>
              <a:t>「是</a:t>
            </a:r>
            <a:r>
              <a:rPr lang="en-US" altLang="zh-TW" sz="2800" b="1" spc="-175" dirty="0">
                <a:latin typeface="Trebuchet MS"/>
                <a:cs typeface="Trebuchet MS"/>
              </a:rPr>
              <a:t>(Y)</a:t>
            </a:r>
            <a:r>
              <a:rPr lang="zh-TW" altLang="en-US" sz="2800" b="1" spc="-175" dirty="0">
                <a:latin typeface="Trebuchet MS"/>
                <a:cs typeface="Trebuchet MS"/>
              </a:rPr>
              <a:t>」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就不能再改變這棵樹了，所以要想好！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28800"/>
            <a:ext cx="6400800" cy="38997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57800" y="4572000"/>
            <a:ext cx="1752600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068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10040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介面，可以查看剛剛自己做分類的樹有多少的準確率。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996388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23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636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710182" y="1495298"/>
            <a:ext cx="8463915" cy="2310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14" dirty="0" smtClean="0">
                <a:latin typeface="Trebuchet MS"/>
                <a:cs typeface="Trebuchet MS"/>
              </a:rPr>
              <a:t>創建一棵樹</a:t>
            </a:r>
            <a:r>
              <a:rPr lang="zh-TW" altLang="en-US" sz="2800" spc="-180" dirty="0">
                <a:latin typeface="Trebuchet MS"/>
                <a:cs typeface="Trebuchet MS"/>
              </a:rPr>
              <a:t>：</a:t>
            </a:r>
            <a:r>
              <a:rPr lang="zh-TW" altLang="en-US" sz="2800" spc="-180" dirty="0" smtClean="0">
                <a:latin typeface="Trebuchet MS"/>
                <a:cs typeface="Trebuchet MS"/>
              </a:rPr>
              <a:t>你用了什麼策略</a:t>
            </a:r>
            <a:r>
              <a:rPr lang="en-US" altLang="zh-TW" sz="2800" spc="-180" dirty="0" smtClean="0">
                <a:latin typeface="Trebuchet MS"/>
                <a:cs typeface="Trebuchet MS"/>
              </a:rPr>
              <a:t>(</a:t>
            </a:r>
            <a:r>
              <a:rPr lang="en-US" altLang="zh-TW" sz="2800" spc="-140" dirty="0" smtClean="0">
                <a:latin typeface="Trebuchet MS"/>
                <a:cs typeface="Trebuchet MS"/>
              </a:rPr>
              <a:t>strategy</a:t>
            </a:r>
            <a:r>
              <a:rPr lang="en-US" altLang="zh-TW" sz="2800" spc="-180" dirty="0" smtClean="0">
                <a:latin typeface="Trebuchet MS"/>
                <a:cs typeface="Trebuchet MS"/>
              </a:rPr>
              <a:t>)</a:t>
            </a:r>
            <a:r>
              <a:rPr lang="zh-TW" altLang="en-US" sz="2800" spc="-180" dirty="0" smtClean="0">
                <a:latin typeface="Trebuchet MS"/>
                <a:cs typeface="Trebuchet MS"/>
              </a:rPr>
              <a:t>？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"/>
            </a:pPr>
            <a:endParaRPr sz="39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ts val="3310"/>
              </a:lnSpc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125" dirty="0" smtClean="0">
                <a:latin typeface="Trebuchet MS"/>
                <a:cs typeface="Trebuchet MS"/>
              </a:rPr>
              <a:t>給你足夠的時間，你可以為你的資料及製造一個「完美」的樹</a:t>
            </a:r>
            <a:endParaRPr sz="2800" dirty="0">
              <a:latin typeface="Trebuchet MS"/>
              <a:cs typeface="Trebuchet MS"/>
            </a:endParaRPr>
          </a:p>
          <a:p>
            <a:pPr marL="555625">
              <a:lnSpc>
                <a:spcPct val="100000"/>
              </a:lnSpc>
              <a:spcBef>
                <a:spcPts val="415"/>
              </a:spcBef>
              <a:tabLst>
                <a:tab pos="907415" algn="l"/>
              </a:tabLst>
            </a:pPr>
            <a:r>
              <a:rPr sz="2400" spc="310" dirty="0">
                <a:latin typeface="Trebuchet MS"/>
                <a:cs typeface="Trebuchet MS"/>
              </a:rPr>
              <a:t>–	</a:t>
            </a:r>
            <a:r>
              <a:rPr lang="zh-TW" altLang="en-US" sz="2400" spc="310" dirty="0" smtClean="0">
                <a:latin typeface="Trebuchet MS"/>
                <a:cs typeface="Trebuchet MS"/>
              </a:rPr>
              <a:t>但當我們使用測試資料時，它能表現不錯嗎？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4626" y="5276341"/>
            <a:ext cx="6022975" cy="8851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424180" indent="-41148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23545" algn="l"/>
                <a:tab pos="424180" algn="l"/>
              </a:tabLst>
            </a:pPr>
            <a:r>
              <a:rPr sz="2400" spc="-105" dirty="0">
                <a:latin typeface="Trebuchet MS"/>
                <a:cs typeface="Trebuchet MS"/>
              </a:rPr>
              <a:t>Section 11.2 </a:t>
            </a:r>
            <a:r>
              <a:rPr sz="2400" i="1" spc="-30" dirty="0">
                <a:latin typeface="Trebuchet MS"/>
                <a:cs typeface="Trebuchet MS"/>
              </a:rPr>
              <a:t>Do </a:t>
            </a:r>
            <a:r>
              <a:rPr sz="2400" i="1" spc="-195" dirty="0">
                <a:latin typeface="Trebuchet MS"/>
                <a:cs typeface="Trebuchet MS"/>
              </a:rPr>
              <a:t>it </a:t>
            </a:r>
            <a:r>
              <a:rPr sz="2400" i="1" spc="-155" dirty="0">
                <a:latin typeface="Trebuchet MS"/>
                <a:cs typeface="Trebuchet MS"/>
              </a:rPr>
              <a:t>yourself: </a:t>
            </a:r>
            <a:r>
              <a:rPr sz="2400" i="1" spc="-150" dirty="0">
                <a:latin typeface="Trebuchet MS"/>
                <a:cs typeface="Trebuchet MS"/>
              </a:rPr>
              <a:t>the </a:t>
            </a:r>
            <a:r>
              <a:rPr sz="2400" i="1" spc="-95" dirty="0">
                <a:latin typeface="Trebuchet MS"/>
                <a:cs typeface="Trebuchet MS"/>
              </a:rPr>
              <a:t>User</a:t>
            </a:r>
            <a:r>
              <a:rPr sz="2400" i="1" spc="-565" dirty="0">
                <a:latin typeface="Trebuchet MS"/>
                <a:cs typeface="Trebuchet MS"/>
              </a:rPr>
              <a:t> </a:t>
            </a:r>
            <a:r>
              <a:rPr sz="2400" i="1" spc="-150" dirty="0">
                <a:latin typeface="Trebuchet MS"/>
                <a:cs typeface="Trebuchet MS"/>
              </a:rPr>
              <a:t>Classifier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4515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2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2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14" dirty="0" smtClean="0">
                <a:latin typeface="Trebuchet MS"/>
                <a:cs typeface="Trebuchet MS"/>
              </a:rPr>
              <a:t>訓練及測試</a:t>
            </a:r>
            <a:endParaRPr sz="2000" dirty="0" smtClean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作者：</a:t>
            </a:r>
            <a:r>
              <a:rPr lang="en-US" sz="2300" spc="-75" dirty="0" smtClean="0">
                <a:latin typeface="Trebuchet MS"/>
                <a:cs typeface="Trebuchet MS"/>
              </a:rPr>
              <a:t>Ian H. 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632434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40" dirty="0" smtClean="0"/>
              <a:t>使用</a:t>
            </a:r>
            <a:r>
              <a:rPr lang="en-US" altLang="zh-TW" spc="-240" dirty="0" smtClean="0"/>
              <a:t>Weka</a:t>
            </a:r>
            <a:r>
              <a:rPr lang="zh-TW" altLang="en-US" spc="-240" dirty="0" smtClean="0"/>
              <a:t>進行資料探勘</a:t>
            </a:r>
            <a:endParaRPr spc="-270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284" y="2424683"/>
            <a:ext cx="921385" cy="256540"/>
          </a:xfrm>
          <a:custGeom>
            <a:avLst/>
            <a:gdLst/>
            <a:ahLst/>
            <a:cxnLst/>
            <a:rect l="l" t="t" r="r" b="b"/>
            <a:pathLst>
              <a:path w="921385" h="256539">
                <a:moveTo>
                  <a:pt x="921257" y="28194"/>
                </a:moveTo>
                <a:lnTo>
                  <a:pt x="917447" y="0"/>
                </a:lnTo>
                <a:lnTo>
                  <a:pt x="860297" y="6858"/>
                </a:lnTo>
                <a:lnTo>
                  <a:pt x="745997" y="22098"/>
                </a:lnTo>
                <a:lnTo>
                  <a:pt x="630935" y="40386"/>
                </a:lnTo>
                <a:lnTo>
                  <a:pt x="573785" y="51054"/>
                </a:lnTo>
                <a:lnTo>
                  <a:pt x="487679" y="69342"/>
                </a:lnTo>
                <a:lnTo>
                  <a:pt x="400811" y="91440"/>
                </a:lnTo>
                <a:lnTo>
                  <a:pt x="343661" y="108204"/>
                </a:lnTo>
                <a:lnTo>
                  <a:pt x="286511" y="126492"/>
                </a:lnTo>
                <a:lnTo>
                  <a:pt x="228599" y="145542"/>
                </a:lnTo>
                <a:lnTo>
                  <a:pt x="114299" y="186690"/>
                </a:lnTo>
                <a:lnTo>
                  <a:pt x="0" y="229362"/>
                </a:lnTo>
                <a:lnTo>
                  <a:pt x="9905" y="256032"/>
                </a:lnTo>
                <a:lnTo>
                  <a:pt x="124205" y="213360"/>
                </a:lnTo>
                <a:lnTo>
                  <a:pt x="181355" y="192786"/>
                </a:lnTo>
                <a:lnTo>
                  <a:pt x="238505" y="172974"/>
                </a:lnTo>
                <a:lnTo>
                  <a:pt x="294893" y="153924"/>
                </a:lnTo>
                <a:lnTo>
                  <a:pt x="352043" y="135636"/>
                </a:lnTo>
                <a:lnTo>
                  <a:pt x="409193" y="118872"/>
                </a:lnTo>
                <a:lnTo>
                  <a:pt x="522731" y="90678"/>
                </a:lnTo>
                <a:lnTo>
                  <a:pt x="636269" y="68580"/>
                </a:lnTo>
                <a:lnTo>
                  <a:pt x="749807" y="50292"/>
                </a:lnTo>
                <a:lnTo>
                  <a:pt x="806957" y="42672"/>
                </a:lnTo>
                <a:lnTo>
                  <a:pt x="864107" y="35814"/>
                </a:lnTo>
                <a:lnTo>
                  <a:pt x="921257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30140" y="2731769"/>
            <a:ext cx="941069" cy="3600450"/>
          </a:xfrm>
          <a:custGeom>
            <a:avLst/>
            <a:gdLst/>
            <a:ahLst/>
            <a:cxnLst/>
            <a:rect l="l" t="t" r="r" b="b"/>
            <a:pathLst>
              <a:path w="941070" h="3600450">
                <a:moveTo>
                  <a:pt x="931926" y="454914"/>
                </a:moveTo>
                <a:lnTo>
                  <a:pt x="817626" y="425958"/>
                </a:lnTo>
                <a:lnTo>
                  <a:pt x="761238" y="410718"/>
                </a:lnTo>
                <a:lnTo>
                  <a:pt x="647700" y="374904"/>
                </a:lnTo>
                <a:lnTo>
                  <a:pt x="591312" y="354330"/>
                </a:lnTo>
                <a:lnTo>
                  <a:pt x="534162" y="330708"/>
                </a:lnTo>
                <a:lnTo>
                  <a:pt x="477774" y="304038"/>
                </a:lnTo>
                <a:lnTo>
                  <a:pt x="393192" y="257556"/>
                </a:lnTo>
                <a:lnTo>
                  <a:pt x="336042" y="223266"/>
                </a:lnTo>
                <a:lnTo>
                  <a:pt x="279654" y="185928"/>
                </a:lnTo>
                <a:lnTo>
                  <a:pt x="250698" y="166878"/>
                </a:lnTo>
                <a:lnTo>
                  <a:pt x="193548" y="126492"/>
                </a:lnTo>
                <a:lnTo>
                  <a:pt x="80010" y="43434"/>
                </a:lnTo>
                <a:lnTo>
                  <a:pt x="22860" y="0"/>
                </a:lnTo>
                <a:lnTo>
                  <a:pt x="5334" y="22860"/>
                </a:lnTo>
                <a:lnTo>
                  <a:pt x="62484" y="66294"/>
                </a:lnTo>
                <a:lnTo>
                  <a:pt x="148590" y="129540"/>
                </a:lnTo>
                <a:lnTo>
                  <a:pt x="234696" y="190500"/>
                </a:lnTo>
                <a:lnTo>
                  <a:pt x="291846" y="228600"/>
                </a:lnTo>
                <a:lnTo>
                  <a:pt x="349758" y="265176"/>
                </a:lnTo>
                <a:lnTo>
                  <a:pt x="406908" y="298704"/>
                </a:lnTo>
                <a:lnTo>
                  <a:pt x="493776" y="343662"/>
                </a:lnTo>
                <a:lnTo>
                  <a:pt x="551688" y="368808"/>
                </a:lnTo>
                <a:lnTo>
                  <a:pt x="608838" y="391668"/>
                </a:lnTo>
                <a:lnTo>
                  <a:pt x="666750" y="411480"/>
                </a:lnTo>
                <a:lnTo>
                  <a:pt x="724662" y="429768"/>
                </a:lnTo>
                <a:lnTo>
                  <a:pt x="867918" y="468630"/>
                </a:lnTo>
                <a:lnTo>
                  <a:pt x="925068" y="483108"/>
                </a:lnTo>
                <a:lnTo>
                  <a:pt x="931926" y="454914"/>
                </a:lnTo>
                <a:close/>
              </a:path>
              <a:path w="941070" h="3600450">
                <a:moveTo>
                  <a:pt x="935736" y="1219200"/>
                </a:moveTo>
                <a:lnTo>
                  <a:pt x="850392" y="1165098"/>
                </a:lnTo>
                <a:lnTo>
                  <a:pt x="794004" y="1126998"/>
                </a:lnTo>
                <a:lnTo>
                  <a:pt x="736854" y="1086612"/>
                </a:lnTo>
                <a:lnTo>
                  <a:pt x="694944" y="1053846"/>
                </a:lnTo>
                <a:lnTo>
                  <a:pt x="680466" y="1042416"/>
                </a:lnTo>
                <a:lnTo>
                  <a:pt x="652272" y="1018794"/>
                </a:lnTo>
                <a:lnTo>
                  <a:pt x="637794" y="1005840"/>
                </a:lnTo>
                <a:lnTo>
                  <a:pt x="624078" y="992886"/>
                </a:lnTo>
                <a:lnTo>
                  <a:pt x="609600" y="979932"/>
                </a:lnTo>
                <a:lnTo>
                  <a:pt x="595884" y="966216"/>
                </a:lnTo>
                <a:lnTo>
                  <a:pt x="581406" y="952500"/>
                </a:lnTo>
                <a:lnTo>
                  <a:pt x="538734" y="907542"/>
                </a:lnTo>
                <a:lnTo>
                  <a:pt x="525018" y="891540"/>
                </a:lnTo>
                <a:lnTo>
                  <a:pt x="510540" y="875538"/>
                </a:lnTo>
                <a:lnTo>
                  <a:pt x="482346" y="841248"/>
                </a:lnTo>
                <a:lnTo>
                  <a:pt x="468630" y="822960"/>
                </a:lnTo>
                <a:lnTo>
                  <a:pt x="454152" y="804672"/>
                </a:lnTo>
                <a:lnTo>
                  <a:pt x="439674" y="785622"/>
                </a:lnTo>
                <a:lnTo>
                  <a:pt x="425958" y="765810"/>
                </a:lnTo>
                <a:lnTo>
                  <a:pt x="411480" y="745998"/>
                </a:lnTo>
                <a:lnTo>
                  <a:pt x="397764" y="725424"/>
                </a:lnTo>
                <a:lnTo>
                  <a:pt x="368808" y="682752"/>
                </a:lnTo>
                <a:lnTo>
                  <a:pt x="340614" y="638556"/>
                </a:lnTo>
                <a:lnTo>
                  <a:pt x="326136" y="616458"/>
                </a:lnTo>
                <a:lnTo>
                  <a:pt x="312420" y="592836"/>
                </a:lnTo>
                <a:lnTo>
                  <a:pt x="297942" y="569976"/>
                </a:lnTo>
                <a:lnTo>
                  <a:pt x="283464" y="545592"/>
                </a:lnTo>
                <a:lnTo>
                  <a:pt x="268986" y="521970"/>
                </a:lnTo>
                <a:lnTo>
                  <a:pt x="255270" y="497586"/>
                </a:lnTo>
                <a:lnTo>
                  <a:pt x="226314" y="448056"/>
                </a:lnTo>
                <a:lnTo>
                  <a:pt x="169164" y="345948"/>
                </a:lnTo>
                <a:lnTo>
                  <a:pt x="140970" y="294132"/>
                </a:lnTo>
                <a:lnTo>
                  <a:pt x="112776" y="241554"/>
                </a:lnTo>
                <a:lnTo>
                  <a:pt x="83820" y="188214"/>
                </a:lnTo>
                <a:lnTo>
                  <a:pt x="26670" y="81534"/>
                </a:lnTo>
                <a:lnTo>
                  <a:pt x="1524" y="94488"/>
                </a:lnTo>
                <a:lnTo>
                  <a:pt x="58674" y="201930"/>
                </a:lnTo>
                <a:lnTo>
                  <a:pt x="86868" y="254508"/>
                </a:lnTo>
                <a:lnTo>
                  <a:pt x="115824" y="307848"/>
                </a:lnTo>
                <a:lnTo>
                  <a:pt x="144780" y="359664"/>
                </a:lnTo>
                <a:lnTo>
                  <a:pt x="172974" y="411480"/>
                </a:lnTo>
                <a:lnTo>
                  <a:pt x="201930" y="461772"/>
                </a:lnTo>
                <a:lnTo>
                  <a:pt x="230124" y="512064"/>
                </a:lnTo>
                <a:lnTo>
                  <a:pt x="259080" y="560832"/>
                </a:lnTo>
                <a:lnTo>
                  <a:pt x="273558" y="584454"/>
                </a:lnTo>
                <a:lnTo>
                  <a:pt x="287274" y="608076"/>
                </a:lnTo>
                <a:lnTo>
                  <a:pt x="330708" y="676656"/>
                </a:lnTo>
                <a:lnTo>
                  <a:pt x="345186" y="698754"/>
                </a:lnTo>
                <a:lnTo>
                  <a:pt x="359664" y="720090"/>
                </a:lnTo>
                <a:lnTo>
                  <a:pt x="373380" y="741426"/>
                </a:lnTo>
                <a:lnTo>
                  <a:pt x="402336" y="782574"/>
                </a:lnTo>
                <a:lnTo>
                  <a:pt x="445770" y="840486"/>
                </a:lnTo>
                <a:lnTo>
                  <a:pt x="489204" y="893826"/>
                </a:lnTo>
                <a:lnTo>
                  <a:pt x="518160" y="926592"/>
                </a:lnTo>
                <a:lnTo>
                  <a:pt x="531876" y="942594"/>
                </a:lnTo>
                <a:lnTo>
                  <a:pt x="575310" y="986790"/>
                </a:lnTo>
                <a:lnTo>
                  <a:pt x="604266" y="1014222"/>
                </a:lnTo>
                <a:lnTo>
                  <a:pt x="633222" y="1040130"/>
                </a:lnTo>
                <a:lnTo>
                  <a:pt x="691134" y="1087374"/>
                </a:lnTo>
                <a:lnTo>
                  <a:pt x="748284" y="1130046"/>
                </a:lnTo>
                <a:lnTo>
                  <a:pt x="835152" y="1188720"/>
                </a:lnTo>
                <a:lnTo>
                  <a:pt x="921258" y="1242822"/>
                </a:lnTo>
                <a:lnTo>
                  <a:pt x="935736" y="1219200"/>
                </a:lnTo>
                <a:close/>
              </a:path>
              <a:path w="941070" h="3600450">
                <a:moveTo>
                  <a:pt x="940308" y="2823210"/>
                </a:moveTo>
                <a:lnTo>
                  <a:pt x="883158" y="2741676"/>
                </a:lnTo>
                <a:lnTo>
                  <a:pt x="826008" y="2657856"/>
                </a:lnTo>
                <a:lnTo>
                  <a:pt x="797814" y="2614422"/>
                </a:lnTo>
                <a:lnTo>
                  <a:pt x="740664" y="2522982"/>
                </a:lnTo>
                <a:lnTo>
                  <a:pt x="712470" y="2473452"/>
                </a:lnTo>
                <a:lnTo>
                  <a:pt x="669798" y="2394966"/>
                </a:lnTo>
                <a:lnTo>
                  <a:pt x="641604" y="2338578"/>
                </a:lnTo>
                <a:lnTo>
                  <a:pt x="627126" y="2309622"/>
                </a:lnTo>
                <a:lnTo>
                  <a:pt x="612648" y="2279904"/>
                </a:lnTo>
                <a:lnTo>
                  <a:pt x="598932" y="2248662"/>
                </a:lnTo>
                <a:lnTo>
                  <a:pt x="584454" y="2216658"/>
                </a:lnTo>
                <a:lnTo>
                  <a:pt x="569976" y="2183892"/>
                </a:lnTo>
                <a:lnTo>
                  <a:pt x="556260" y="2149602"/>
                </a:lnTo>
                <a:lnTo>
                  <a:pt x="541782" y="2114550"/>
                </a:lnTo>
                <a:lnTo>
                  <a:pt x="527304" y="2078736"/>
                </a:lnTo>
                <a:lnTo>
                  <a:pt x="499110" y="2002536"/>
                </a:lnTo>
                <a:lnTo>
                  <a:pt x="484632" y="1962912"/>
                </a:lnTo>
                <a:lnTo>
                  <a:pt x="470916" y="1921764"/>
                </a:lnTo>
                <a:lnTo>
                  <a:pt x="456438" y="1879854"/>
                </a:lnTo>
                <a:lnTo>
                  <a:pt x="441960" y="1836420"/>
                </a:lnTo>
                <a:lnTo>
                  <a:pt x="427482" y="1791462"/>
                </a:lnTo>
                <a:lnTo>
                  <a:pt x="413766" y="1745742"/>
                </a:lnTo>
                <a:lnTo>
                  <a:pt x="399288" y="1699260"/>
                </a:lnTo>
                <a:lnTo>
                  <a:pt x="384810" y="1651254"/>
                </a:lnTo>
                <a:lnTo>
                  <a:pt x="371094" y="1602486"/>
                </a:lnTo>
                <a:lnTo>
                  <a:pt x="342138" y="1502664"/>
                </a:lnTo>
                <a:lnTo>
                  <a:pt x="327660" y="1450848"/>
                </a:lnTo>
                <a:lnTo>
                  <a:pt x="313944" y="1398270"/>
                </a:lnTo>
                <a:lnTo>
                  <a:pt x="284988" y="1291590"/>
                </a:lnTo>
                <a:lnTo>
                  <a:pt x="256794" y="1181100"/>
                </a:lnTo>
                <a:lnTo>
                  <a:pt x="227838" y="1069086"/>
                </a:lnTo>
                <a:lnTo>
                  <a:pt x="199644" y="954024"/>
                </a:lnTo>
                <a:lnTo>
                  <a:pt x="170688" y="837438"/>
                </a:lnTo>
                <a:lnTo>
                  <a:pt x="142494" y="719328"/>
                </a:lnTo>
                <a:lnTo>
                  <a:pt x="113538" y="599694"/>
                </a:lnTo>
                <a:lnTo>
                  <a:pt x="85344" y="479298"/>
                </a:lnTo>
                <a:lnTo>
                  <a:pt x="39243" y="283883"/>
                </a:lnTo>
                <a:lnTo>
                  <a:pt x="57912" y="339852"/>
                </a:lnTo>
                <a:lnTo>
                  <a:pt x="86106" y="425196"/>
                </a:lnTo>
                <a:lnTo>
                  <a:pt x="115062" y="509016"/>
                </a:lnTo>
                <a:lnTo>
                  <a:pt x="143256" y="592836"/>
                </a:lnTo>
                <a:lnTo>
                  <a:pt x="200406" y="755904"/>
                </a:lnTo>
                <a:lnTo>
                  <a:pt x="257556" y="913638"/>
                </a:lnTo>
                <a:lnTo>
                  <a:pt x="286512" y="989076"/>
                </a:lnTo>
                <a:lnTo>
                  <a:pt x="315468" y="1062990"/>
                </a:lnTo>
                <a:lnTo>
                  <a:pt x="343662" y="1133856"/>
                </a:lnTo>
                <a:lnTo>
                  <a:pt x="372618" y="1202436"/>
                </a:lnTo>
                <a:lnTo>
                  <a:pt x="400812" y="1267968"/>
                </a:lnTo>
                <a:lnTo>
                  <a:pt x="429768" y="1330452"/>
                </a:lnTo>
                <a:lnTo>
                  <a:pt x="458724" y="1389888"/>
                </a:lnTo>
                <a:lnTo>
                  <a:pt x="473202" y="1418082"/>
                </a:lnTo>
                <a:lnTo>
                  <a:pt x="486918" y="1445514"/>
                </a:lnTo>
                <a:lnTo>
                  <a:pt x="515874" y="1498092"/>
                </a:lnTo>
                <a:lnTo>
                  <a:pt x="544830" y="1546860"/>
                </a:lnTo>
                <a:lnTo>
                  <a:pt x="573786" y="1593342"/>
                </a:lnTo>
                <a:lnTo>
                  <a:pt x="601980" y="1636776"/>
                </a:lnTo>
                <a:lnTo>
                  <a:pt x="630936" y="1678686"/>
                </a:lnTo>
                <a:lnTo>
                  <a:pt x="645414" y="1697736"/>
                </a:lnTo>
                <a:lnTo>
                  <a:pt x="659892" y="1717548"/>
                </a:lnTo>
                <a:lnTo>
                  <a:pt x="688848" y="1754124"/>
                </a:lnTo>
                <a:lnTo>
                  <a:pt x="731520" y="1805940"/>
                </a:lnTo>
                <a:lnTo>
                  <a:pt x="760476" y="1839468"/>
                </a:lnTo>
                <a:lnTo>
                  <a:pt x="774954" y="1854708"/>
                </a:lnTo>
                <a:lnTo>
                  <a:pt x="832104" y="1916430"/>
                </a:lnTo>
                <a:lnTo>
                  <a:pt x="890016" y="1974342"/>
                </a:lnTo>
                <a:lnTo>
                  <a:pt x="918210" y="2003298"/>
                </a:lnTo>
                <a:lnTo>
                  <a:pt x="938784" y="1982724"/>
                </a:lnTo>
                <a:lnTo>
                  <a:pt x="909828" y="1954530"/>
                </a:lnTo>
                <a:lnTo>
                  <a:pt x="824484" y="1866900"/>
                </a:lnTo>
                <a:lnTo>
                  <a:pt x="796290" y="1835658"/>
                </a:lnTo>
                <a:lnTo>
                  <a:pt x="781812" y="1820418"/>
                </a:lnTo>
                <a:lnTo>
                  <a:pt x="739140" y="1770888"/>
                </a:lnTo>
                <a:lnTo>
                  <a:pt x="710946" y="1736598"/>
                </a:lnTo>
                <a:lnTo>
                  <a:pt x="697230" y="1718310"/>
                </a:lnTo>
                <a:lnTo>
                  <a:pt x="682752" y="1700022"/>
                </a:lnTo>
                <a:lnTo>
                  <a:pt x="640080" y="1642110"/>
                </a:lnTo>
                <a:lnTo>
                  <a:pt x="611886" y="1600200"/>
                </a:lnTo>
                <a:lnTo>
                  <a:pt x="554736" y="1508760"/>
                </a:lnTo>
                <a:lnTo>
                  <a:pt x="541020" y="1483614"/>
                </a:lnTo>
                <a:lnTo>
                  <a:pt x="526542" y="1458468"/>
                </a:lnTo>
                <a:lnTo>
                  <a:pt x="512826" y="1431798"/>
                </a:lnTo>
                <a:lnTo>
                  <a:pt x="498348" y="1405128"/>
                </a:lnTo>
                <a:lnTo>
                  <a:pt x="483870" y="1376934"/>
                </a:lnTo>
                <a:lnTo>
                  <a:pt x="470154" y="1347978"/>
                </a:lnTo>
                <a:lnTo>
                  <a:pt x="455676" y="1318260"/>
                </a:lnTo>
                <a:lnTo>
                  <a:pt x="441198" y="1287780"/>
                </a:lnTo>
                <a:lnTo>
                  <a:pt x="427482" y="1256538"/>
                </a:lnTo>
                <a:lnTo>
                  <a:pt x="413004" y="1224534"/>
                </a:lnTo>
                <a:lnTo>
                  <a:pt x="398526" y="1191006"/>
                </a:lnTo>
                <a:lnTo>
                  <a:pt x="370332" y="1123188"/>
                </a:lnTo>
                <a:lnTo>
                  <a:pt x="341376" y="1052322"/>
                </a:lnTo>
                <a:lnTo>
                  <a:pt x="313182" y="979170"/>
                </a:lnTo>
                <a:lnTo>
                  <a:pt x="256032" y="826008"/>
                </a:lnTo>
                <a:lnTo>
                  <a:pt x="198882" y="665988"/>
                </a:lnTo>
                <a:lnTo>
                  <a:pt x="141732" y="499872"/>
                </a:lnTo>
                <a:lnTo>
                  <a:pt x="84582" y="330708"/>
                </a:lnTo>
                <a:lnTo>
                  <a:pt x="27432" y="160020"/>
                </a:lnTo>
                <a:lnTo>
                  <a:pt x="762" y="168402"/>
                </a:lnTo>
                <a:lnTo>
                  <a:pt x="23964" y="238010"/>
                </a:lnTo>
                <a:lnTo>
                  <a:pt x="0" y="243840"/>
                </a:lnTo>
                <a:lnTo>
                  <a:pt x="57150" y="486156"/>
                </a:lnTo>
                <a:lnTo>
                  <a:pt x="86106" y="606552"/>
                </a:lnTo>
                <a:lnTo>
                  <a:pt x="114300" y="726186"/>
                </a:lnTo>
                <a:lnTo>
                  <a:pt x="143256" y="844296"/>
                </a:lnTo>
                <a:lnTo>
                  <a:pt x="171450" y="960882"/>
                </a:lnTo>
                <a:lnTo>
                  <a:pt x="228600" y="1188720"/>
                </a:lnTo>
                <a:lnTo>
                  <a:pt x="257556" y="1298448"/>
                </a:lnTo>
                <a:lnTo>
                  <a:pt x="272034" y="1352550"/>
                </a:lnTo>
                <a:lnTo>
                  <a:pt x="285750" y="1405890"/>
                </a:lnTo>
                <a:lnTo>
                  <a:pt x="314706" y="1510284"/>
                </a:lnTo>
                <a:lnTo>
                  <a:pt x="329184" y="1560576"/>
                </a:lnTo>
                <a:lnTo>
                  <a:pt x="342900" y="1610868"/>
                </a:lnTo>
                <a:lnTo>
                  <a:pt x="371856" y="1707642"/>
                </a:lnTo>
                <a:lnTo>
                  <a:pt x="400812" y="1799844"/>
                </a:lnTo>
                <a:lnTo>
                  <a:pt x="414528" y="1844802"/>
                </a:lnTo>
                <a:lnTo>
                  <a:pt x="429006" y="1888998"/>
                </a:lnTo>
                <a:lnTo>
                  <a:pt x="443484" y="1930908"/>
                </a:lnTo>
                <a:lnTo>
                  <a:pt x="486156" y="2051304"/>
                </a:lnTo>
                <a:lnTo>
                  <a:pt x="500634" y="2088642"/>
                </a:lnTo>
                <a:lnTo>
                  <a:pt x="515112" y="2125218"/>
                </a:lnTo>
                <a:lnTo>
                  <a:pt x="544068" y="2194560"/>
                </a:lnTo>
                <a:lnTo>
                  <a:pt x="572262" y="2260092"/>
                </a:lnTo>
                <a:lnTo>
                  <a:pt x="601218" y="2321814"/>
                </a:lnTo>
                <a:lnTo>
                  <a:pt x="644652" y="2407920"/>
                </a:lnTo>
                <a:lnTo>
                  <a:pt x="658368" y="2435352"/>
                </a:lnTo>
                <a:lnTo>
                  <a:pt x="687324" y="2487168"/>
                </a:lnTo>
                <a:lnTo>
                  <a:pt x="744474" y="2584704"/>
                </a:lnTo>
                <a:lnTo>
                  <a:pt x="773430" y="2629662"/>
                </a:lnTo>
                <a:lnTo>
                  <a:pt x="830580" y="2716530"/>
                </a:lnTo>
                <a:lnTo>
                  <a:pt x="916686" y="2839212"/>
                </a:lnTo>
                <a:lnTo>
                  <a:pt x="940308" y="2823210"/>
                </a:lnTo>
                <a:close/>
              </a:path>
              <a:path w="941070" h="3600450">
                <a:moveTo>
                  <a:pt x="941070" y="3585972"/>
                </a:moveTo>
                <a:lnTo>
                  <a:pt x="912114" y="3536442"/>
                </a:lnTo>
                <a:lnTo>
                  <a:pt x="883920" y="3485388"/>
                </a:lnTo>
                <a:lnTo>
                  <a:pt x="854964" y="3434334"/>
                </a:lnTo>
                <a:lnTo>
                  <a:pt x="826770" y="3382518"/>
                </a:lnTo>
                <a:lnTo>
                  <a:pt x="769620" y="3272790"/>
                </a:lnTo>
                <a:lnTo>
                  <a:pt x="741426" y="3214878"/>
                </a:lnTo>
                <a:lnTo>
                  <a:pt x="713232" y="3153918"/>
                </a:lnTo>
                <a:lnTo>
                  <a:pt x="698754" y="3122676"/>
                </a:lnTo>
                <a:lnTo>
                  <a:pt x="684276" y="3089910"/>
                </a:lnTo>
                <a:lnTo>
                  <a:pt x="656082" y="3022854"/>
                </a:lnTo>
                <a:lnTo>
                  <a:pt x="641604" y="2987802"/>
                </a:lnTo>
                <a:lnTo>
                  <a:pt x="627888" y="2951226"/>
                </a:lnTo>
                <a:lnTo>
                  <a:pt x="613410" y="2913888"/>
                </a:lnTo>
                <a:lnTo>
                  <a:pt x="598932" y="2875788"/>
                </a:lnTo>
                <a:lnTo>
                  <a:pt x="584454" y="2836164"/>
                </a:lnTo>
                <a:lnTo>
                  <a:pt x="541782" y="2710434"/>
                </a:lnTo>
                <a:lnTo>
                  <a:pt x="499110" y="2571750"/>
                </a:lnTo>
                <a:lnTo>
                  <a:pt x="485394" y="2522220"/>
                </a:lnTo>
                <a:lnTo>
                  <a:pt x="470916" y="2471928"/>
                </a:lnTo>
                <a:lnTo>
                  <a:pt x="441960" y="2366010"/>
                </a:lnTo>
                <a:lnTo>
                  <a:pt x="428244" y="2311146"/>
                </a:lnTo>
                <a:lnTo>
                  <a:pt x="413766" y="2254758"/>
                </a:lnTo>
                <a:lnTo>
                  <a:pt x="399288" y="2196846"/>
                </a:lnTo>
                <a:lnTo>
                  <a:pt x="384810" y="2137410"/>
                </a:lnTo>
                <a:lnTo>
                  <a:pt x="371094" y="2077212"/>
                </a:lnTo>
                <a:lnTo>
                  <a:pt x="342138" y="1953006"/>
                </a:lnTo>
                <a:lnTo>
                  <a:pt x="328422" y="1889760"/>
                </a:lnTo>
                <a:lnTo>
                  <a:pt x="299466" y="1759458"/>
                </a:lnTo>
                <a:lnTo>
                  <a:pt x="284988" y="1692402"/>
                </a:lnTo>
                <a:lnTo>
                  <a:pt x="271272" y="1625346"/>
                </a:lnTo>
                <a:lnTo>
                  <a:pt x="227838" y="1418082"/>
                </a:lnTo>
                <a:lnTo>
                  <a:pt x="199644" y="1276350"/>
                </a:lnTo>
                <a:lnTo>
                  <a:pt x="170688" y="1132332"/>
                </a:lnTo>
                <a:lnTo>
                  <a:pt x="142494" y="986028"/>
                </a:lnTo>
                <a:lnTo>
                  <a:pt x="113538" y="838200"/>
                </a:lnTo>
                <a:lnTo>
                  <a:pt x="85344" y="689610"/>
                </a:lnTo>
                <a:lnTo>
                  <a:pt x="56388" y="540258"/>
                </a:lnTo>
                <a:lnTo>
                  <a:pt x="28194" y="390144"/>
                </a:lnTo>
                <a:lnTo>
                  <a:pt x="0" y="395478"/>
                </a:lnTo>
                <a:lnTo>
                  <a:pt x="28956" y="545592"/>
                </a:lnTo>
                <a:lnTo>
                  <a:pt x="57150" y="694944"/>
                </a:lnTo>
                <a:lnTo>
                  <a:pt x="86106" y="843534"/>
                </a:lnTo>
                <a:lnTo>
                  <a:pt x="114300" y="991362"/>
                </a:lnTo>
                <a:lnTo>
                  <a:pt x="143256" y="1137666"/>
                </a:lnTo>
                <a:lnTo>
                  <a:pt x="171450" y="1281684"/>
                </a:lnTo>
                <a:lnTo>
                  <a:pt x="200406" y="1423416"/>
                </a:lnTo>
                <a:lnTo>
                  <a:pt x="214122" y="1493520"/>
                </a:lnTo>
                <a:lnTo>
                  <a:pt x="228600" y="1562862"/>
                </a:lnTo>
                <a:lnTo>
                  <a:pt x="257556" y="1698498"/>
                </a:lnTo>
                <a:lnTo>
                  <a:pt x="271272" y="1764792"/>
                </a:lnTo>
                <a:lnTo>
                  <a:pt x="285750" y="1831086"/>
                </a:lnTo>
                <a:lnTo>
                  <a:pt x="300228" y="1895856"/>
                </a:lnTo>
                <a:lnTo>
                  <a:pt x="314706" y="1959102"/>
                </a:lnTo>
                <a:lnTo>
                  <a:pt x="328422" y="2022348"/>
                </a:lnTo>
                <a:lnTo>
                  <a:pt x="342900" y="2084070"/>
                </a:lnTo>
                <a:lnTo>
                  <a:pt x="371856" y="2203704"/>
                </a:lnTo>
                <a:lnTo>
                  <a:pt x="386334" y="2261616"/>
                </a:lnTo>
                <a:lnTo>
                  <a:pt x="400050" y="2318004"/>
                </a:lnTo>
                <a:lnTo>
                  <a:pt x="429006" y="2426970"/>
                </a:lnTo>
                <a:lnTo>
                  <a:pt x="443484" y="2479548"/>
                </a:lnTo>
                <a:lnTo>
                  <a:pt x="457200" y="2530602"/>
                </a:lnTo>
                <a:lnTo>
                  <a:pt x="486156" y="2627376"/>
                </a:lnTo>
                <a:lnTo>
                  <a:pt x="500634" y="2673858"/>
                </a:lnTo>
                <a:lnTo>
                  <a:pt x="515112" y="2718816"/>
                </a:lnTo>
                <a:lnTo>
                  <a:pt x="528828" y="2762250"/>
                </a:lnTo>
                <a:lnTo>
                  <a:pt x="543306" y="2804922"/>
                </a:lnTo>
                <a:lnTo>
                  <a:pt x="572262" y="2885694"/>
                </a:lnTo>
                <a:lnTo>
                  <a:pt x="586740" y="2923794"/>
                </a:lnTo>
                <a:lnTo>
                  <a:pt x="600456" y="2961894"/>
                </a:lnTo>
                <a:lnTo>
                  <a:pt x="629412" y="3033522"/>
                </a:lnTo>
                <a:lnTo>
                  <a:pt x="658368" y="3101340"/>
                </a:lnTo>
                <a:lnTo>
                  <a:pt x="686562" y="3165348"/>
                </a:lnTo>
                <a:lnTo>
                  <a:pt x="715518" y="3227070"/>
                </a:lnTo>
                <a:lnTo>
                  <a:pt x="744474" y="3285744"/>
                </a:lnTo>
                <a:lnTo>
                  <a:pt x="772668" y="3341370"/>
                </a:lnTo>
                <a:lnTo>
                  <a:pt x="801624" y="3395472"/>
                </a:lnTo>
                <a:lnTo>
                  <a:pt x="830580" y="3448050"/>
                </a:lnTo>
                <a:lnTo>
                  <a:pt x="858774" y="3499866"/>
                </a:lnTo>
                <a:lnTo>
                  <a:pt x="887730" y="3550158"/>
                </a:lnTo>
                <a:lnTo>
                  <a:pt x="915924" y="3600450"/>
                </a:lnTo>
                <a:lnTo>
                  <a:pt x="941070" y="3585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844540" y="2282951"/>
            <a:ext cx="4067175" cy="375285"/>
            <a:chOff x="5844540" y="2282951"/>
            <a:chExt cx="4067175" cy="375285"/>
          </a:xfrm>
        </p:grpSpPr>
        <p:sp>
          <p:nvSpPr>
            <p:cNvPr id="5" name="object 5"/>
            <p:cNvSpPr/>
            <p:nvPr/>
          </p:nvSpPr>
          <p:spPr>
            <a:xfrm>
              <a:off x="5858256" y="2297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44540" y="2282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4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2316" y="28956"/>
                  </a:lnTo>
                  <a:lnTo>
                    <a:pt x="4052316" y="374904"/>
                  </a:lnTo>
                  <a:lnTo>
                    <a:pt x="4066794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5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4052316" y="374904"/>
                  </a:moveTo>
                  <a:lnTo>
                    <a:pt x="4052316" y="345948"/>
                  </a:lnTo>
                  <a:lnTo>
                    <a:pt x="4038600" y="360425"/>
                  </a:lnTo>
                  <a:lnTo>
                    <a:pt x="4038600" y="374904"/>
                  </a:lnTo>
                  <a:lnTo>
                    <a:pt x="4052316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58255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2.1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自己當分類器！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44540" y="3044951"/>
            <a:ext cx="4067175" cy="375285"/>
            <a:chOff x="5844540" y="3044951"/>
            <a:chExt cx="4067175" cy="375285"/>
          </a:xfrm>
        </p:grpSpPr>
        <p:sp>
          <p:nvSpPr>
            <p:cNvPr id="9" name="object 9"/>
            <p:cNvSpPr/>
            <p:nvPr/>
          </p:nvSpPr>
          <p:spPr>
            <a:xfrm>
              <a:off x="5858256" y="3059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44540" y="3044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4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2316" y="28956"/>
                  </a:lnTo>
                  <a:lnTo>
                    <a:pt x="4052316" y="374904"/>
                  </a:lnTo>
                  <a:lnTo>
                    <a:pt x="4066794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6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4052316" y="374904"/>
                  </a:moveTo>
                  <a:lnTo>
                    <a:pt x="4052316" y="345948"/>
                  </a:lnTo>
                  <a:lnTo>
                    <a:pt x="4038600" y="360426"/>
                  </a:lnTo>
                  <a:lnTo>
                    <a:pt x="4038600" y="374904"/>
                  </a:lnTo>
                  <a:lnTo>
                    <a:pt x="4052316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58255" y="3059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2.2 </a:t>
            </a:r>
            <a:r>
              <a:rPr lang="zh-TW" altLang="en-US" sz="1800" b="1" spc="-125" dirty="0" smtClean="0">
                <a:latin typeface="Trebuchet MS"/>
                <a:cs typeface="Trebuchet MS"/>
              </a:rPr>
              <a:t>訓練及測試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49696" y="3883914"/>
            <a:ext cx="3084195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2.3 </a:t>
            </a: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220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training/testing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2.4 </a:t>
            </a:r>
            <a:r>
              <a:rPr sz="1800" b="1" spc="-95" dirty="0">
                <a:latin typeface="Trebuchet MS"/>
                <a:cs typeface="Trebuchet MS"/>
              </a:rPr>
              <a:t>Baseline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135" dirty="0">
                <a:latin typeface="Trebuchet MS"/>
                <a:cs typeface="Trebuchet MS"/>
              </a:rPr>
              <a:t>accuracy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9696" y="5407914"/>
            <a:ext cx="323215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2.5</a:t>
            </a:r>
            <a:r>
              <a:rPr sz="1800" b="1" spc="-195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Cross‐validation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2.6 </a:t>
            </a:r>
            <a:r>
              <a:rPr sz="1800" b="1" spc="-95" dirty="0">
                <a:latin typeface="Trebuchet MS"/>
                <a:cs typeface="Trebuchet MS"/>
              </a:rPr>
              <a:t>Cross‐validation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results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44540" y="3569208"/>
            <a:ext cx="4070603" cy="2987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340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2.2: </a:t>
            </a:r>
            <a:r>
              <a:rPr lang="zh-TW" altLang="en-US" sz="3200" spc="-254" dirty="0" smtClean="0"/>
              <a:t>訓練及測試</a:t>
            </a:r>
            <a:endParaRPr sz="3200" dirty="0"/>
          </a:p>
        </p:txBody>
      </p:sp>
      <p:grpSp>
        <p:nvGrpSpPr>
          <p:cNvPr id="16" name="object 16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17" name="object 17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21" name="object 21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90056" y="3642614"/>
            <a:ext cx="2044700" cy="268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Simple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57527" y="3425952"/>
            <a:ext cx="3446145" cy="3432175"/>
            <a:chOff x="1557527" y="3425952"/>
            <a:chExt cx="3446145" cy="3432175"/>
          </a:xfrm>
        </p:grpSpPr>
        <p:sp>
          <p:nvSpPr>
            <p:cNvPr id="25" name="object 25"/>
            <p:cNvSpPr/>
            <p:nvPr/>
          </p:nvSpPr>
          <p:spPr>
            <a:xfrm>
              <a:off x="1636013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21535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36013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57527" y="3425952"/>
              <a:ext cx="3445764" cy="3432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6716" y="2999232"/>
            <a:ext cx="2159000" cy="1628775"/>
            <a:chOff x="1156716" y="2999232"/>
            <a:chExt cx="2159000" cy="1628775"/>
          </a:xfrm>
        </p:grpSpPr>
        <p:sp>
          <p:nvSpPr>
            <p:cNvPr id="3" name="object 3"/>
            <p:cNvSpPr/>
            <p:nvPr/>
          </p:nvSpPr>
          <p:spPr>
            <a:xfrm>
              <a:off x="1171194" y="3013710"/>
              <a:ext cx="2133600" cy="1600200"/>
            </a:xfrm>
            <a:custGeom>
              <a:avLst/>
              <a:gdLst/>
              <a:ahLst/>
              <a:cxnLst/>
              <a:rect l="l" t="t" r="r" b="b"/>
              <a:pathLst>
                <a:path w="2133600" h="1600200">
                  <a:moveTo>
                    <a:pt x="2133600" y="800099"/>
                  </a:moveTo>
                  <a:lnTo>
                    <a:pt x="2132211" y="758920"/>
                  </a:lnTo>
                  <a:lnTo>
                    <a:pt x="2128090" y="718281"/>
                  </a:lnTo>
                  <a:lnTo>
                    <a:pt x="2121304" y="678234"/>
                  </a:lnTo>
                  <a:lnTo>
                    <a:pt x="2111920" y="638829"/>
                  </a:lnTo>
                  <a:lnTo>
                    <a:pt x="2100004" y="600116"/>
                  </a:lnTo>
                  <a:lnTo>
                    <a:pt x="2085625" y="562146"/>
                  </a:lnTo>
                  <a:lnTo>
                    <a:pt x="2068849" y="524967"/>
                  </a:lnTo>
                  <a:lnTo>
                    <a:pt x="2049744" y="488632"/>
                  </a:lnTo>
                  <a:lnTo>
                    <a:pt x="2028376" y="453190"/>
                  </a:lnTo>
                  <a:lnTo>
                    <a:pt x="2004812" y="418690"/>
                  </a:lnTo>
                  <a:lnTo>
                    <a:pt x="1979120" y="385184"/>
                  </a:lnTo>
                  <a:lnTo>
                    <a:pt x="1951367" y="352722"/>
                  </a:lnTo>
                  <a:lnTo>
                    <a:pt x="1921620" y="321354"/>
                  </a:lnTo>
                  <a:lnTo>
                    <a:pt x="1889945" y="291130"/>
                  </a:lnTo>
                  <a:lnTo>
                    <a:pt x="1856411" y="262100"/>
                  </a:lnTo>
                  <a:lnTo>
                    <a:pt x="1821084" y="234314"/>
                  </a:lnTo>
                  <a:lnTo>
                    <a:pt x="1784032" y="207824"/>
                  </a:lnTo>
                  <a:lnTo>
                    <a:pt x="1745321" y="182679"/>
                  </a:lnTo>
                  <a:lnTo>
                    <a:pt x="1705018" y="158928"/>
                  </a:lnTo>
                  <a:lnTo>
                    <a:pt x="1663191" y="136624"/>
                  </a:lnTo>
                  <a:lnTo>
                    <a:pt x="1619907" y="115815"/>
                  </a:lnTo>
                  <a:lnTo>
                    <a:pt x="1575233" y="96552"/>
                  </a:lnTo>
                  <a:lnTo>
                    <a:pt x="1529235" y="78885"/>
                  </a:lnTo>
                  <a:lnTo>
                    <a:pt x="1481982" y="62864"/>
                  </a:lnTo>
                  <a:lnTo>
                    <a:pt x="1433540" y="48541"/>
                  </a:lnTo>
                  <a:lnTo>
                    <a:pt x="1383977" y="35964"/>
                  </a:lnTo>
                  <a:lnTo>
                    <a:pt x="1333359" y="25184"/>
                  </a:lnTo>
                  <a:lnTo>
                    <a:pt x="1281753" y="16252"/>
                  </a:lnTo>
                  <a:lnTo>
                    <a:pt x="1229228" y="9217"/>
                  </a:lnTo>
                  <a:lnTo>
                    <a:pt x="1175849" y="4129"/>
                  </a:lnTo>
                  <a:lnTo>
                    <a:pt x="1121684" y="1040"/>
                  </a:lnTo>
                  <a:lnTo>
                    <a:pt x="1066800" y="0"/>
                  </a:lnTo>
                  <a:lnTo>
                    <a:pt x="1011915" y="1040"/>
                  </a:lnTo>
                  <a:lnTo>
                    <a:pt x="957750" y="4129"/>
                  </a:lnTo>
                  <a:lnTo>
                    <a:pt x="904371" y="9217"/>
                  </a:lnTo>
                  <a:lnTo>
                    <a:pt x="851846" y="16252"/>
                  </a:lnTo>
                  <a:lnTo>
                    <a:pt x="800240" y="25184"/>
                  </a:lnTo>
                  <a:lnTo>
                    <a:pt x="749622" y="35964"/>
                  </a:lnTo>
                  <a:lnTo>
                    <a:pt x="700059" y="48541"/>
                  </a:lnTo>
                  <a:lnTo>
                    <a:pt x="651617" y="62865"/>
                  </a:lnTo>
                  <a:lnTo>
                    <a:pt x="604364" y="78885"/>
                  </a:lnTo>
                  <a:lnTo>
                    <a:pt x="558366" y="96552"/>
                  </a:lnTo>
                  <a:lnTo>
                    <a:pt x="513692" y="115815"/>
                  </a:lnTo>
                  <a:lnTo>
                    <a:pt x="470408" y="136624"/>
                  </a:lnTo>
                  <a:lnTo>
                    <a:pt x="428581" y="158928"/>
                  </a:lnTo>
                  <a:lnTo>
                    <a:pt x="388278" y="182679"/>
                  </a:lnTo>
                  <a:lnTo>
                    <a:pt x="349567" y="207824"/>
                  </a:lnTo>
                  <a:lnTo>
                    <a:pt x="312515" y="234315"/>
                  </a:lnTo>
                  <a:lnTo>
                    <a:pt x="277188" y="262100"/>
                  </a:lnTo>
                  <a:lnTo>
                    <a:pt x="243654" y="291130"/>
                  </a:lnTo>
                  <a:lnTo>
                    <a:pt x="211979" y="321354"/>
                  </a:lnTo>
                  <a:lnTo>
                    <a:pt x="182232" y="352722"/>
                  </a:lnTo>
                  <a:lnTo>
                    <a:pt x="154479" y="385184"/>
                  </a:lnTo>
                  <a:lnTo>
                    <a:pt x="128787" y="418690"/>
                  </a:lnTo>
                  <a:lnTo>
                    <a:pt x="105223" y="453190"/>
                  </a:lnTo>
                  <a:lnTo>
                    <a:pt x="83855" y="488632"/>
                  </a:lnTo>
                  <a:lnTo>
                    <a:pt x="64750" y="524967"/>
                  </a:lnTo>
                  <a:lnTo>
                    <a:pt x="47974" y="562146"/>
                  </a:lnTo>
                  <a:lnTo>
                    <a:pt x="33595" y="600116"/>
                  </a:lnTo>
                  <a:lnTo>
                    <a:pt x="21679" y="638829"/>
                  </a:lnTo>
                  <a:lnTo>
                    <a:pt x="12295" y="678234"/>
                  </a:lnTo>
                  <a:lnTo>
                    <a:pt x="5509" y="718281"/>
                  </a:lnTo>
                  <a:lnTo>
                    <a:pt x="1388" y="758920"/>
                  </a:lnTo>
                  <a:lnTo>
                    <a:pt x="0" y="800100"/>
                  </a:lnTo>
                  <a:lnTo>
                    <a:pt x="1388" y="841212"/>
                  </a:lnTo>
                  <a:lnTo>
                    <a:pt x="5509" y="881792"/>
                  </a:lnTo>
                  <a:lnTo>
                    <a:pt x="12295" y="921789"/>
                  </a:lnTo>
                  <a:lnTo>
                    <a:pt x="21679" y="961151"/>
                  </a:lnTo>
                  <a:lnTo>
                    <a:pt x="33595" y="999828"/>
                  </a:lnTo>
                  <a:lnTo>
                    <a:pt x="47974" y="1037770"/>
                  </a:lnTo>
                  <a:lnTo>
                    <a:pt x="64750" y="1074926"/>
                  </a:lnTo>
                  <a:lnTo>
                    <a:pt x="83855" y="1111246"/>
                  </a:lnTo>
                  <a:lnTo>
                    <a:pt x="105223" y="1146677"/>
                  </a:lnTo>
                  <a:lnTo>
                    <a:pt x="128787" y="1181171"/>
                  </a:lnTo>
                  <a:lnTo>
                    <a:pt x="154479" y="1214676"/>
                  </a:lnTo>
                  <a:lnTo>
                    <a:pt x="182232" y="1247142"/>
                  </a:lnTo>
                  <a:lnTo>
                    <a:pt x="211979" y="1278518"/>
                  </a:lnTo>
                  <a:lnTo>
                    <a:pt x="243654" y="1308753"/>
                  </a:lnTo>
                  <a:lnTo>
                    <a:pt x="277188" y="1337797"/>
                  </a:lnTo>
                  <a:lnTo>
                    <a:pt x="312515" y="1365599"/>
                  </a:lnTo>
                  <a:lnTo>
                    <a:pt x="349567" y="1392108"/>
                  </a:lnTo>
                  <a:lnTo>
                    <a:pt x="388278" y="1417274"/>
                  </a:lnTo>
                  <a:lnTo>
                    <a:pt x="428581" y="1441047"/>
                  </a:lnTo>
                  <a:lnTo>
                    <a:pt x="470408" y="1463374"/>
                  </a:lnTo>
                  <a:lnTo>
                    <a:pt x="513692" y="1484207"/>
                  </a:lnTo>
                  <a:lnTo>
                    <a:pt x="558366" y="1503494"/>
                  </a:lnTo>
                  <a:lnTo>
                    <a:pt x="604364" y="1521184"/>
                  </a:lnTo>
                  <a:lnTo>
                    <a:pt x="651617" y="1537227"/>
                  </a:lnTo>
                  <a:lnTo>
                    <a:pt x="700059" y="1551573"/>
                  </a:lnTo>
                  <a:lnTo>
                    <a:pt x="749622" y="1564170"/>
                  </a:lnTo>
                  <a:lnTo>
                    <a:pt x="800240" y="1574968"/>
                  </a:lnTo>
                  <a:lnTo>
                    <a:pt x="851846" y="1583916"/>
                  </a:lnTo>
                  <a:lnTo>
                    <a:pt x="904371" y="1590964"/>
                  </a:lnTo>
                  <a:lnTo>
                    <a:pt x="957750" y="1596061"/>
                  </a:lnTo>
                  <a:lnTo>
                    <a:pt x="1011915" y="1599156"/>
                  </a:lnTo>
                  <a:lnTo>
                    <a:pt x="1066800" y="1600200"/>
                  </a:lnTo>
                  <a:lnTo>
                    <a:pt x="1121684" y="1599156"/>
                  </a:lnTo>
                  <a:lnTo>
                    <a:pt x="1175849" y="1596061"/>
                  </a:lnTo>
                  <a:lnTo>
                    <a:pt x="1229228" y="1590964"/>
                  </a:lnTo>
                  <a:lnTo>
                    <a:pt x="1281753" y="1583916"/>
                  </a:lnTo>
                  <a:lnTo>
                    <a:pt x="1333359" y="1574968"/>
                  </a:lnTo>
                  <a:lnTo>
                    <a:pt x="1383977" y="1564170"/>
                  </a:lnTo>
                  <a:lnTo>
                    <a:pt x="1433540" y="1551573"/>
                  </a:lnTo>
                  <a:lnTo>
                    <a:pt x="1481982" y="1537227"/>
                  </a:lnTo>
                  <a:lnTo>
                    <a:pt x="1529235" y="1521184"/>
                  </a:lnTo>
                  <a:lnTo>
                    <a:pt x="1575233" y="1503494"/>
                  </a:lnTo>
                  <a:lnTo>
                    <a:pt x="1619907" y="1484207"/>
                  </a:lnTo>
                  <a:lnTo>
                    <a:pt x="1663191" y="1463374"/>
                  </a:lnTo>
                  <a:lnTo>
                    <a:pt x="1705018" y="1441047"/>
                  </a:lnTo>
                  <a:lnTo>
                    <a:pt x="1745321" y="1417274"/>
                  </a:lnTo>
                  <a:lnTo>
                    <a:pt x="1784032" y="1392108"/>
                  </a:lnTo>
                  <a:lnTo>
                    <a:pt x="1821084" y="1365599"/>
                  </a:lnTo>
                  <a:lnTo>
                    <a:pt x="1856411" y="1337797"/>
                  </a:lnTo>
                  <a:lnTo>
                    <a:pt x="1889945" y="1308753"/>
                  </a:lnTo>
                  <a:lnTo>
                    <a:pt x="1921620" y="1278518"/>
                  </a:lnTo>
                  <a:lnTo>
                    <a:pt x="1951367" y="1247142"/>
                  </a:lnTo>
                  <a:lnTo>
                    <a:pt x="1979120" y="1214676"/>
                  </a:lnTo>
                  <a:lnTo>
                    <a:pt x="2004812" y="1181171"/>
                  </a:lnTo>
                  <a:lnTo>
                    <a:pt x="2028376" y="1146677"/>
                  </a:lnTo>
                  <a:lnTo>
                    <a:pt x="2049744" y="1111246"/>
                  </a:lnTo>
                  <a:lnTo>
                    <a:pt x="2068849" y="1074926"/>
                  </a:lnTo>
                  <a:lnTo>
                    <a:pt x="2085625" y="1037770"/>
                  </a:lnTo>
                  <a:lnTo>
                    <a:pt x="2100004" y="999828"/>
                  </a:lnTo>
                  <a:lnTo>
                    <a:pt x="2111920" y="961151"/>
                  </a:lnTo>
                  <a:lnTo>
                    <a:pt x="2121304" y="921789"/>
                  </a:lnTo>
                  <a:lnTo>
                    <a:pt x="2128090" y="881792"/>
                  </a:lnTo>
                  <a:lnTo>
                    <a:pt x="2132211" y="841212"/>
                  </a:lnTo>
                  <a:lnTo>
                    <a:pt x="2133600" y="800099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6716" y="2999232"/>
              <a:ext cx="2159000" cy="1628775"/>
            </a:xfrm>
            <a:custGeom>
              <a:avLst/>
              <a:gdLst/>
              <a:ahLst/>
              <a:cxnLst/>
              <a:rect l="l" t="t" r="r" b="b"/>
              <a:pathLst>
                <a:path w="2159000" h="1628775">
                  <a:moveTo>
                    <a:pt x="12700" y="939545"/>
                  </a:moveTo>
                  <a:lnTo>
                    <a:pt x="12699" y="690371"/>
                  </a:lnTo>
                  <a:lnTo>
                    <a:pt x="0" y="730757"/>
                  </a:lnTo>
                  <a:lnTo>
                    <a:pt x="0" y="898397"/>
                  </a:lnTo>
                  <a:lnTo>
                    <a:pt x="12700" y="939545"/>
                  </a:lnTo>
                  <a:close/>
                </a:path>
                <a:path w="2159000" h="1628775">
                  <a:moveTo>
                    <a:pt x="2146300" y="938783"/>
                  </a:moveTo>
                  <a:lnTo>
                    <a:pt x="2146300" y="688847"/>
                  </a:lnTo>
                  <a:lnTo>
                    <a:pt x="2120900" y="608837"/>
                  </a:lnTo>
                  <a:lnTo>
                    <a:pt x="2095500" y="532637"/>
                  </a:lnTo>
                  <a:lnTo>
                    <a:pt x="2070100" y="495299"/>
                  </a:lnTo>
                  <a:lnTo>
                    <a:pt x="2044700" y="459485"/>
                  </a:lnTo>
                  <a:lnTo>
                    <a:pt x="2019300" y="424433"/>
                  </a:lnTo>
                  <a:lnTo>
                    <a:pt x="1993900" y="390143"/>
                  </a:lnTo>
                  <a:lnTo>
                    <a:pt x="1968500" y="357377"/>
                  </a:lnTo>
                  <a:lnTo>
                    <a:pt x="1943100" y="325373"/>
                  </a:lnTo>
                  <a:lnTo>
                    <a:pt x="1905000" y="294131"/>
                  </a:lnTo>
                  <a:lnTo>
                    <a:pt x="1879600" y="265175"/>
                  </a:lnTo>
                  <a:lnTo>
                    <a:pt x="1841500" y="236981"/>
                  </a:lnTo>
                  <a:lnTo>
                    <a:pt x="1803400" y="210311"/>
                  </a:lnTo>
                  <a:lnTo>
                    <a:pt x="1765300" y="184403"/>
                  </a:lnTo>
                  <a:lnTo>
                    <a:pt x="1714500" y="160781"/>
                  </a:lnTo>
                  <a:lnTo>
                    <a:pt x="1676400" y="137921"/>
                  </a:lnTo>
                  <a:lnTo>
                    <a:pt x="1638300" y="116585"/>
                  </a:lnTo>
                  <a:lnTo>
                    <a:pt x="1587500" y="97535"/>
                  </a:lnTo>
                  <a:lnTo>
                    <a:pt x="1536700" y="79247"/>
                  </a:lnTo>
                  <a:lnTo>
                    <a:pt x="1498600" y="63245"/>
                  </a:lnTo>
                  <a:lnTo>
                    <a:pt x="1447800" y="48767"/>
                  </a:lnTo>
                  <a:lnTo>
                    <a:pt x="1397000" y="35813"/>
                  </a:lnTo>
                  <a:lnTo>
                    <a:pt x="1346200" y="25145"/>
                  </a:lnTo>
                  <a:lnTo>
                    <a:pt x="1295400" y="16001"/>
                  </a:lnTo>
                  <a:lnTo>
                    <a:pt x="1244600" y="9143"/>
                  </a:lnTo>
                  <a:lnTo>
                    <a:pt x="1181100" y="3809"/>
                  </a:lnTo>
                  <a:lnTo>
                    <a:pt x="1130300" y="761"/>
                  </a:lnTo>
                  <a:lnTo>
                    <a:pt x="1079500" y="0"/>
                  </a:lnTo>
                  <a:lnTo>
                    <a:pt x="1016000" y="761"/>
                  </a:lnTo>
                  <a:lnTo>
                    <a:pt x="965200" y="3809"/>
                  </a:lnTo>
                  <a:lnTo>
                    <a:pt x="914400" y="9143"/>
                  </a:lnTo>
                  <a:lnTo>
                    <a:pt x="863600" y="16001"/>
                  </a:lnTo>
                  <a:lnTo>
                    <a:pt x="800099" y="25145"/>
                  </a:lnTo>
                  <a:lnTo>
                    <a:pt x="749299" y="36575"/>
                  </a:lnTo>
                  <a:lnTo>
                    <a:pt x="698499" y="48767"/>
                  </a:lnTo>
                  <a:lnTo>
                    <a:pt x="660399" y="63245"/>
                  </a:lnTo>
                  <a:lnTo>
                    <a:pt x="609600" y="80009"/>
                  </a:lnTo>
                  <a:lnTo>
                    <a:pt x="558800" y="97535"/>
                  </a:lnTo>
                  <a:lnTo>
                    <a:pt x="520700" y="117347"/>
                  </a:lnTo>
                  <a:lnTo>
                    <a:pt x="469900" y="137921"/>
                  </a:lnTo>
                  <a:lnTo>
                    <a:pt x="431800" y="160781"/>
                  </a:lnTo>
                  <a:lnTo>
                    <a:pt x="393699" y="185165"/>
                  </a:lnTo>
                  <a:lnTo>
                    <a:pt x="355599" y="210311"/>
                  </a:lnTo>
                  <a:lnTo>
                    <a:pt x="317499" y="236981"/>
                  </a:lnTo>
                  <a:lnTo>
                    <a:pt x="279399" y="265175"/>
                  </a:lnTo>
                  <a:lnTo>
                    <a:pt x="241299" y="294893"/>
                  </a:lnTo>
                  <a:lnTo>
                    <a:pt x="215899" y="325373"/>
                  </a:lnTo>
                  <a:lnTo>
                    <a:pt x="177799" y="357377"/>
                  </a:lnTo>
                  <a:lnTo>
                    <a:pt x="126999" y="424433"/>
                  </a:lnTo>
                  <a:lnTo>
                    <a:pt x="76199" y="496061"/>
                  </a:lnTo>
                  <a:lnTo>
                    <a:pt x="63499" y="533399"/>
                  </a:lnTo>
                  <a:lnTo>
                    <a:pt x="38099" y="571499"/>
                  </a:lnTo>
                  <a:lnTo>
                    <a:pt x="12699" y="649985"/>
                  </a:lnTo>
                  <a:lnTo>
                    <a:pt x="12700" y="979931"/>
                  </a:lnTo>
                  <a:lnTo>
                    <a:pt x="25400" y="1019555"/>
                  </a:lnTo>
                  <a:lnTo>
                    <a:pt x="25399" y="733805"/>
                  </a:lnTo>
                  <a:lnTo>
                    <a:pt x="38099" y="694943"/>
                  </a:lnTo>
                  <a:lnTo>
                    <a:pt x="38099" y="656081"/>
                  </a:lnTo>
                  <a:lnTo>
                    <a:pt x="50799" y="618743"/>
                  </a:lnTo>
                  <a:lnTo>
                    <a:pt x="76199" y="581405"/>
                  </a:lnTo>
                  <a:lnTo>
                    <a:pt x="88899" y="544829"/>
                  </a:lnTo>
                  <a:lnTo>
                    <a:pt x="126999" y="474725"/>
                  </a:lnTo>
                  <a:lnTo>
                    <a:pt x="177799" y="407669"/>
                  </a:lnTo>
                  <a:lnTo>
                    <a:pt x="228599" y="345185"/>
                  </a:lnTo>
                  <a:lnTo>
                    <a:pt x="266699" y="315467"/>
                  </a:lnTo>
                  <a:lnTo>
                    <a:pt x="292099" y="287273"/>
                  </a:lnTo>
                  <a:lnTo>
                    <a:pt x="330199" y="259841"/>
                  </a:lnTo>
                  <a:lnTo>
                    <a:pt x="368299" y="233933"/>
                  </a:lnTo>
                  <a:lnTo>
                    <a:pt x="406399" y="208787"/>
                  </a:lnTo>
                  <a:lnTo>
                    <a:pt x="444500" y="185165"/>
                  </a:lnTo>
                  <a:lnTo>
                    <a:pt x="482600" y="163067"/>
                  </a:lnTo>
                  <a:lnTo>
                    <a:pt x="533400" y="142493"/>
                  </a:lnTo>
                  <a:lnTo>
                    <a:pt x="571500" y="123443"/>
                  </a:lnTo>
                  <a:lnTo>
                    <a:pt x="622300" y="106679"/>
                  </a:lnTo>
                  <a:lnTo>
                    <a:pt x="660400" y="90677"/>
                  </a:lnTo>
                  <a:lnTo>
                    <a:pt x="711199" y="76199"/>
                  </a:lnTo>
                  <a:lnTo>
                    <a:pt x="761999" y="64007"/>
                  </a:lnTo>
                  <a:lnTo>
                    <a:pt x="812799" y="53339"/>
                  </a:lnTo>
                  <a:lnTo>
                    <a:pt x="863600" y="44195"/>
                  </a:lnTo>
                  <a:lnTo>
                    <a:pt x="914400" y="37337"/>
                  </a:lnTo>
                  <a:lnTo>
                    <a:pt x="965200" y="32765"/>
                  </a:lnTo>
                  <a:lnTo>
                    <a:pt x="1016000" y="29717"/>
                  </a:lnTo>
                  <a:lnTo>
                    <a:pt x="1079500" y="28193"/>
                  </a:lnTo>
                  <a:lnTo>
                    <a:pt x="1130300" y="29717"/>
                  </a:lnTo>
                  <a:lnTo>
                    <a:pt x="1181100" y="32765"/>
                  </a:lnTo>
                  <a:lnTo>
                    <a:pt x="1231900" y="37337"/>
                  </a:lnTo>
                  <a:lnTo>
                    <a:pt x="1282700" y="44195"/>
                  </a:lnTo>
                  <a:lnTo>
                    <a:pt x="1333500" y="53339"/>
                  </a:lnTo>
                  <a:lnTo>
                    <a:pt x="1384300" y="64007"/>
                  </a:lnTo>
                  <a:lnTo>
                    <a:pt x="1435100" y="76199"/>
                  </a:lnTo>
                  <a:lnTo>
                    <a:pt x="1485900" y="90677"/>
                  </a:lnTo>
                  <a:lnTo>
                    <a:pt x="1536700" y="106679"/>
                  </a:lnTo>
                  <a:lnTo>
                    <a:pt x="1574800" y="124205"/>
                  </a:lnTo>
                  <a:lnTo>
                    <a:pt x="1625600" y="143255"/>
                  </a:lnTo>
                  <a:lnTo>
                    <a:pt x="1663700" y="163829"/>
                  </a:lnTo>
                  <a:lnTo>
                    <a:pt x="1701800" y="185927"/>
                  </a:lnTo>
                  <a:lnTo>
                    <a:pt x="1752600" y="208787"/>
                  </a:lnTo>
                  <a:lnTo>
                    <a:pt x="1790700" y="233933"/>
                  </a:lnTo>
                  <a:lnTo>
                    <a:pt x="1816100" y="259841"/>
                  </a:lnTo>
                  <a:lnTo>
                    <a:pt x="1854200" y="287273"/>
                  </a:lnTo>
                  <a:lnTo>
                    <a:pt x="1892300" y="316229"/>
                  </a:lnTo>
                  <a:lnTo>
                    <a:pt x="1917700" y="345947"/>
                  </a:lnTo>
                  <a:lnTo>
                    <a:pt x="1943100" y="376427"/>
                  </a:lnTo>
                  <a:lnTo>
                    <a:pt x="1981200" y="408431"/>
                  </a:lnTo>
                  <a:lnTo>
                    <a:pt x="2006600" y="441197"/>
                  </a:lnTo>
                  <a:lnTo>
                    <a:pt x="2019300" y="475487"/>
                  </a:lnTo>
                  <a:lnTo>
                    <a:pt x="2070100" y="545591"/>
                  </a:lnTo>
                  <a:lnTo>
                    <a:pt x="2108200" y="656843"/>
                  </a:lnTo>
                  <a:lnTo>
                    <a:pt x="2120900" y="695705"/>
                  </a:lnTo>
                  <a:lnTo>
                    <a:pt x="2120900" y="774191"/>
                  </a:lnTo>
                  <a:lnTo>
                    <a:pt x="2133600" y="814577"/>
                  </a:lnTo>
                  <a:lnTo>
                    <a:pt x="2133600" y="978407"/>
                  </a:lnTo>
                  <a:lnTo>
                    <a:pt x="2146300" y="938783"/>
                  </a:lnTo>
                  <a:close/>
                </a:path>
                <a:path w="2159000" h="1628775">
                  <a:moveTo>
                    <a:pt x="2133600" y="978407"/>
                  </a:moveTo>
                  <a:lnTo>
                    <a:pt x="2133600" y="814577"/>
                  </a:lnTo>
                  <a:lnTo>
                    <a:pt x="2120900" y="854963"/>
                  </a:lnTo>
                  <a:lnTo>
                    <a:pt x="2120900" y="933449"/>
                  </a:lnTo>
                  <a:lnTo>
                    <a:pt x="2108200" y="972311"/>
                  </a:lnTo>
                  <a:lnTo>
                    <a:pt x="2070100" y="1083563"/>
                  </a:lnTo>
                  <a:lnTo>
                    <a:pt x="2044700" y="1119377"/>
                  </a:lnTo>
                  <a:lnTo>
                    <a:pt x="2019300" y="1153667"/>
                  </a:lnTo>
                  <a:lnTo>
                    <a:pt x="2006600" y="1187195"/>
                  </a:lnTo>
                  <a:lnTo>
                    <a:pt x="1981200" y="1220723"/>
                  </a:lnTo>
                  <a:lnTo>
                    <a:pt x="1943100" y="1251965"/>
                  </a:lnTo>
                  <a:lnTo>
                    <a:pt x="1917700" y="1283207"/>
                  </a:lnTo>
                  <a:lnTo>
                    <a:pt x="1892300" y="1312925"/>
                  </a:lnTo>
                  <a:lnTo>
                    <a:pt x="1854200" y="1341119"/>
                  </a:lnTo>
                  <a:lnTo>
                    <a:pt x="1816100" y="1368551"/>
                  </a:lnTo>
                  <a:lnTo>
                    <a:pt x="1790700" y="1395221"/>
                  </a:lnTo>
                  <a:lnTo>
                    <a:pt x="1739900" y="1419605"/>
                  </a:lnTo>
                  <a:lnTo>
                    <a:pt x="1701800" y="1443227"/>
                  </a:lnTo>
                  <a:lnTo>
                    <a:pt x="1663700" y="1465325"/>
                  </a:lnTo>
                  <a:lnTo>
                    <a:pt x="1625600" y="1485899"/>
                  </a:lnTo>
                  <a:lnTo>
                    <a:pt x="1574800" y="1504949"/>
                  </a:lnTo>
                  <a:lnTo>
                    <a:pt x="1536700" y="1521713"/>
                  </a:lnTo>
                  <a:lnTo>
                    <a:pt x="1485900" y="1537715"/>
                  </a:lnTo>
                  <a:lnTo>
                    <a:pt x="1435100" y="1552193"/>
                  </a:lnTo>
                  <a:lnTo>
                    <a:pt x="1384300" y="1564385"/>
                  </a:lnTo>
                  <a:lnTo>
                    <a:pt x="1333500" y="1575053"/>
                  </a:lnTo>
                  <a:lnTo>
                    <a:pt x="1282700" y="1584197"/>
                  </a:lnTo>
                  <a:lnTo>
                    <a:pt x="1231900" y="1591055"/>
                  </a:lnTo>
                  <a:lnTo>
                    <a:pt x="1181100" y="1595627"/>
                  </a:lnTo>
                  <a:lnTo>
                    <a:pt x="1130300" y="1598675"/>
                  </a:lnTo>
                  <a:lnTo>
                    <a:pt x="1079500" y="1600199"/>
                  </a:lnTo>
                  <a:lnTo>
                    <a:pt x="1016000" y="1598675"/>
                  </a:lnTo>
                  <a:lnTo>
                    <a:pt x="965200" y="1595627"/>
                  </a:lnTo>
                  <a:lnTo>
                    <a:pt x="914400" y="1591055"/>
                  </a:lnTo>
                  <a:lnTo>
                    <a:pt x="863600" y="1584197"/>
                  </a:lnTo>
                  <a:lnTo>
                    <a:pt x="812800" y="1575053"/>
                  </a:lnTo>
                  <a:lnTo>
                    <a:pt x="762000" y="1564385"/>
                  </a:lnTo>
                  <a:lnTo>
                    <a:pt x="711200" y="1552193"/>
                  </a:lnTo>
                  <a:lnTo>
                    <a:pt x="660400" y="1537715"/>
                  </a:lnTo>
                  <a:lnTo>
                    <a:pt x="622300" y="1521714"/>
                  </a:lnTo>
                  <a:lnTo>
                    <a:pt x="571500" y="1504187"/>
                  </a:lnTo>
                  <a:lnTo>
                    <a:pt x="533400" y="1485137"/>
                  </a:lnTo>
                  <a:lnTo>
                    <a:pt x="482600" y="1464564"/>
                  </a:lnTo>
                  <a:lnTo>
                    <a:pt x="444500" y="1442465"/>
                  </a:lnTo>
                  <a:lnTo>
                    <a:pt x="406400" y="1419605"/>
                  </a:lnTo>
                  <a:lnTo>
                    <a:pt x="368300" y="1394459"/>
                  </a:lnTo>
                  <a:lnTo>
                    <a:pt x="330200" y="1368552"/>
                  </a:lnTo>
                  <a:lnTo>
                    <a:pt x="292100" y="1341120"/>
                  </a:lnTo>
                  <a:lnTo>
                    <a:pt x="266700" y="1312164"/>
                  </a:lnTo>
                  <a:lnTo>
                    <a:pt x="228600" y="1282445"/>
                  </a:lnTo>
                  <a:lnTo>
                    <a:pt x="203200" y="1251965"/>
                  </a:lnTo>
                  <a:lnTo>
                    <a:pt x="177800" y="1219961"/>
                  </a:lnTo>
                  <a:lnTo>
                    <a:pt x="152400" y="1187195"/>
                  </a:lnTo>
                  <a:lnTo>
                    <a:pt x="101600" y="1118615"/>
                  </a:lnTo>
                  <a:lnTo>
                    <a:pt x="88900" y="1082802"/>
                  </a:lnTo>
                  <a:lnTo>
                    <a:pt x="63500" y="1046225"/>
                  </a:lnTo>
                  <a:lnTo>
                    <a:pt x="38100" y="971549"/>
                  </a:lnTo>
                  <a:lnTo>
                    <a:pt x="38100" y="932687"/>
                  </a:lnTo>
                  <a:lnTo>
                    <a:pt x="25400" y="893825"/>
                  </a:lnTo>
                  <a:lnTo>
                    <a:pt x="25400" y="1019555"/>
                  </a:lnTo>
                  <a:lnTo>
                    <a:pt x="38100" y="1057655"/>
                  </a:lnTo>
                  <a:lnTo>
                    <a:pt x="63500" y="1095755"/>
                  </a:lnTo>
                  <a:lnTo>
                    <a:pt x="76200" y="1133093"/>
                  </a:lnTo>
                  <a:lnTo>
                    <a:pt x="101600" y="1168908"/>
                  </a:lnTo>
                  <a:lnTo>
                    <a:pt x="127000" y="1203959"/>
                  </a:lnTo>
                  <a:lnTo>
                    <a:pt x="152400" y="1238249"/>
                  </a:lnTo>
                  <a:lnTo>
                    <a:pt x="177800" y="1271015"/>
                  </a:lnTo>
                  <a:lnTo>
                    <a:pt x="215900" y="1303020"/>
                  </a:lnTo>
                  <a:lnTo>
                    <a:pt x="241300" y="1334261"/>
                  </a:lnTo>
                  <a:lnTo>
                    <a:pt x="279400" y="1363217"/>
                  </a:lnTo>
                  <a:lnTo>
                    <a:pt x="317500" y="1391411"/>
                  </a:lnTo>
                  <a:lnTo>
                    <a:pt x="355600" y="1418082"/>
                  </a:lnTo>
                  <a:lnTo>
                    <a:pt x="393700" y="1443989"/>
                  </a:lnTo>
                  <a:lnTo>
                    <a:pt x="431800" y="1467611"/>
                  </a:lnTo>
                  <a:lnTo>
                    <a:pt x="469900" y="1490471"/>
                  </a:lnTo>
                  <a:lnTo>
                    <a:pt x="520700" y="1511808"/>
                  </a:lnTo>
                  <a:lnTo>
                    <a:pt x="558800" y="1530858"/>
                  </a:lnTo>
                  <a:lnTo>
                    <a:pt x="609600" y="1549145"/>
                  </a:lnTo>
                  <a:lnTo>
                    <a:pt x="660400" y="1565147"/>
                  </a:lnTo>
                  <a:lnTo>
                    <a:pt x="698500" y="1579626"/>
                  </a:lnTo>
                  <a:lnTo>
                    <a:pt x="749300" y="1592579"/>
                  </a:lnTo>
                  <a:lnTo>
                    <a:pt x="800100" y="1603247"/>
                  </a:lnTo>
                  <a:lnTo>
                    <a:pt x="863600" y="1612391"/>
                  </a:lnTo>
                  <a:lnTo>
                    <a:pt x="914400" y="1619249"/>
                  </a:lnTo>
                  <a:lnTo>
                    <a:pt x="965200" y="1624583"/>
                  </a:lnTo>
                  <a:lnTo>
                    <a:pt x="1016000" y="1627631"/>
                  </a:lnTo>
                  <a:lnTo>
                    <a:pt x="1079500" y="1628393"/>
                  </a:lnTo>
                  <a:lnTo>
                    <a:pt x="1130300" y="1627631"/>
                  </a:lnTo>
                  <a:lnTo>
                    <a:pt x="1181100" y="1624583"/>
                  </a:lnTo>
                  <a:lnTo>
                    <a:pt x="1244600" y="1619249"/>
                  </a:lnTo>
                  <a:lnTo>
                    <a:pt x="1295400" y="1612391"/>
                  </a:lnTo>
                  <a:lnTo>
                    <a:pt x="1346200" y="1603247"/>
                  </a:lnTo>
                  <a:lnTo>
                    <a:pt x="1397000" y="1591817"/>
                  </a:lnTo>
                  <a:lnTo>
                    <a:pt x="1447800" y="1579625"/>
                  </a:lnTo>
                  <a:lnTo>
                    <a:pt x="1498600" y="1565147"/>
                  </a:lnTo>
                  <a:lnTo>
                    <a:pt x="1536700" y="1548383"/>
                  </a:lnTo>
                  <a:lnTo>
                    <a:pt x="1587500" y="1530857"/>
                  </a:lnTo>
                  <a:lnTo>
                    <a:pt x="1638300" y="1511045"/>
                  </a:lnTo>
                  <a:lnTo>
                    <a:pt x="1676400" y="1490471"/>
                  </a:lnTo>
                  <a:lnTo>
                    <a:pt x="1714500" y="1467611"/>
                  </a:lnTo>
                  <a:lnTo>
                    <a:pt x="1765300" y="1443227"/>
                  </a:lnTo>
                  <a:lnTo>
                    <a:pt x="1803400" y="1418081"/>
                  </a:lnTo>
                  <a:lnTo>
                    <a:pt x="1841500" y="1391411"/>
                  </a:lnTo>
                  <a:lnTo>
                    <a:pt x="1879600" y="1363217"/>
                  </a:lnTo>
                  <a:lnTo>
                    <a:pt x="1905000" y="1333499"/>
                  </a:lnTo>
                  <a:lnTo>
                    <a:pt x="1943100" y="1303019"/>
                  </a:lnTo>
                  <a:lnTo>
                    <a:pt x="1968500" y="1271015"/>
                  </a:lnTo>
                  <a:lnTo>
                    <a:pt x="2019300" y="1203959"/>
                  </a:lnTo>
                  <a:lnTo>
                    <a:pt x="2070100" y="1132331"/>
                  </a:lnTo>
                  <a:lnTo>
                    <a:pt x="2095500" y="1094993"/>
                  </a:lnTo>
                  <a:lnTo>
                    <a:pt x="2133600" y="978407"/>
                  </a:lnTo>
                  <a:close/>
                </a:path>
                <a:path w="2159000" h="1628775">
                  <a:moveTo>
                    <a:pt x="2159000" y="855725"/>
                  </a:moveTo>
                  <a:lnTo>
                    <a:pt x="2159000" y="771905"/>
                  </a:lnTo>
                  <a:lnTo>
                    <a:pt x="2146300" y="729995"/>
                  </a:lnTo>
                  <a:lnTo>
                    <a:pt x="2146300" y="897635"/>
                  </a:lnTo>
                  <a:lnTo>
                    <a:pt x="2159000" y="85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15916" y="3579699"/>
            <a:ext cx="13046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marR="5080" indent="-25146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440" dirty="0" smtClean="0">
                <a:latin typeface="Trebuchet MS"/>
                <a:cs typeface="Trebuchet MS"/>
              </a:rPr>
              <a:t>訓練資料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11623" y="3304032"/>
            <a:ext cx="2162175" cy="1171575"/>
          </a:xfrm>
          <a:custGeom>
            <a:avLst/>
            <a:gdLst/>
            <a:ahLst/>
            <a:cxnLst/>
            <a:rect l="l" t="t" r="r" b="b"/>
            <a:pathLst>
              <a:path w="2162175" h="1171575">
                <a:moveTo>
                  <a:pt x="2161794" y="1171194"/>
                </a:moveTo>
                <a:lnTo>
                  <a:pt x="2161794" y="0"/>
                </a:lnTo>
                <a:lnTo>
                  <a:pt x="0" y="0"/>
                </a:lnTo>
                <a:lnTo>
                  <a:pt x="0" y="1171194"/>
                </a:lnTo>
                <a:lnTo>
                  <a:pt x="13715" y="1171194"/>
                </a:lnTo>
                <a:lnTo>
                  <a:pt x="13715" y="28194"/>
                </a:lnTo>
                <a:lnTo>
                  <a:pt x="28193" y="14478"/>
                </a:lnTo>
                <a:lnTo>
                  <a:pt x="28193" y="28194"/>
                </a:lnTo>
                <a:lnTo>
                  <a:pt x="2133600" y="28194"/>
                </a:lnTo>
                <a:lnTo>
                  <a:pt x="2133600" y="14478"/>
                </a:lnTo>
                <a:lnTo>
                  <a:pt x="2147316" y="28194"/>
                </a:lnTo>
                <a:lnTo>
                  <a:pt x="2147316" y="1171194"/>
                </a:lnTo>
                <a:lnTo>
                  <a:pt x="2161794" y="1171194"/>
                </a:lnTo>
                <a:close/>
              </a:path>
              <a:path w="2162175" h="1171575">
                <a:moveTo>
                  <a:pt x="28193" y="28194"/>
                </a:moveTo>
                <a:lnTo>
                  <a:pt x="28193" y="14478"/>
                </a:lnTo>
                <a:lnTo>
                  <a:pt x="13715" y="28194"/>
                </a:lnTo>
                <a:lnTo>
                  <a:pt x="28193" y="28194"/>
                </a:lnTo>
                <a:close/>
              </a:path>
              <a:path w="2162175" h="1171575">
                <a:moveTo>
                  <a:pt x="28193" y="1143000"/>
                </a:moveTo>
                <a:lnTo>
                  <a:pt x="28193" y="28194"/>
                </a:lnTo>
                <a:lnTo>
                  <a:pt x="13715" y="28194"/>
                </a:lnTo>
                <a:lnTo>
                  <a:pt x="13715" y="1143000"/>
                </a:lnTo>
                <a:lnTo>
                  <a:pt x="28193" y="1143000"/>
                </a:lnTo>
                <a:close/>
              </a:path>
              <a:path w="2162175" h="1171575">
                <a:moveTo>
                  <a:pt x="2147316" y="1143000"/>
                </a:moveTo>
                <a:lnTo>
                  <a:pt x="13715" y="1143000"/>
                </a:lnTo>
                <a:lnTo>
                  <a:pt x="28193" y="1157478"/>
                </a:lnTo>
                <a:lnTo>
                  <a:pt x="28194" y="1171194"/>
                </a:lnTo>
                <a:lnTo>
                  <a:pt x="2133600" y="1171194"/>
                </a:lnTo>
                <a:lnTo>
                  <a:pt x="2133600" y="1157478"/>
                </a:lnTo>
                <a:lnTo>
                  <a:pt x="2147316" y="1143000"/>
                </a:lnTo>
                <a:close/>
              </a:path>
              <a:path w="2162175" h="1171575">
                <a:moveTo>
                  <a:pt x="28194" y="1171194"/>
                </a:moveTo>
                <a:lnTo>
                  <a:pt x="28193" y="1157478"/>
                </a:lnTo>
                <a:lnTo>
                  <a:pt x="13715" y="1143000"/>
                </a:lnTo>
                <a:lnTo>
                  <a:pt x="13715" y="1171194"/>
                </a:lnTo>
                <a:lnTo>
                  <a:pt x="28194" y="1171194"/>
                </a:lnTo>
                <a:close/>
              </a:path>
              <a:path w="2162175" h="1171575">
                <a:moveTo>
                  <a:pt x="2147316" y="28194"/>
                </a:moveTo>
                <a:lnTo>
                  <a:pt x="2133600" y="14478"/>
                </a:lnTo>
                <a:lnTo>
                  <a:pt x="2133600" y="28194"/>
                </a:lnTo>
                <a:lnTo>
                  <a:pt x="2147316" y="28194"/>
                </a:lnTo>
                <a:close/>
              </a:path>
              <a:path w="2162175" h="1171575">
                <a:moveTo>
                  <a:pt x="2147316" y="1143000"/>
                </a:moveTo>
                <a:lnTo>
                  <a:pt x="2147316" y="28194"/>
                </a:lnTo>
                <a:lnTo>
                  <a:pt x="2133600" y="28194"/>
                </a:lnTo>
                <a:lnTo>
                  <a:pt x="2133600" y="1143000"/>
                </a:lnTo>
                <a:lnTo>
                  <a:pt x="2147316" y="1143000"/>
                </a:lnTo>
                <a:close/>
              </a:path>
              <a:path w="2162175" h="1171575">
                <a:moveTo>
                  <a:pt x="2147316" y="1171194"/>
                </a:moveTo>
                <a:lnTo>
                  <a:pt x="2147316" y="1143000"/>
                </a:lnTo>
                <a:lnTo>
                  <a:pt x="2133600" y="1157478"/>
                </a:lnTo>
                <a:lnTo>
                  <a:pt x="2133600" y="1171194"/>
                </a:lnTo>
                <a:lnTo>
                  <a:pt x="2147316" y="1171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33209" y="3671853"/>
            <a:ext cx="210309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75" dirty="0" smtClean="0">
                <a:latin typeface="Trebuchet MS"/>
                <a:cs typeface="Trebuchet MS"/>
              </a:rPr>
              <a:t>ML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演算法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64068" y="3235451"/>
            <a:ext cx="2270125" cy="1156335"/>
            <a:chOff x="8164068" y="3235451"/>
            <a:chExt cx="2270125" cy="1156335"/>
          </a:xfrm>
        </p:grpSpPr>
        <p:sp>
          <p:nvSpPr>
            <p:cNvPr id="13" name="object 13"/>
            <p:cNvSpPr/>
            <p:nvPr/>
          </p:nvSpPr>
          <p:spPr>
            <a:xfrm>
              <a:off x="8181594" y="3242309"/>
              <a:ext cx="2235200" cy="1143000"/>
            </a:xfrm>
            <a:custGeom>
              <a:avLst/>
              <a:gdLst/>
              <a:ahLst/>
              <a:cxnLst/>
              <a:rect l="l" t="t" r="r" b="b"/>
              <a:pathLst>
                <a:path w="2235200" h="1143000">
                  <a:moveTo>
                    <a:pt x="2234946" y="571499"/>
                  </a:moveTo>
                  <a:lnTo>
                    <a:pt x="1940052" y="487679"/>
                  </a:lnTo>
                  <a:lnTo>
                    <a:pt x="2150364" y="352043"/>
                  </a:lnTo>
                  <a:lnTo>
                    <a:pt x="1814322" y="332993"/>
                  </a:lnTo>
                  <a:lnTo>
                    <a:pt x="1908048" y="166877"/>
                  </a:lnTo>
                  <a:lnTo>
                    <a:pt x="1583436" y="214883"/>
                  </a:lnTo>
                  <a:lnTo>
                    <a:pt x="1545336" y="43433"/>
                  </a:lnTo>
                  <a:lnTo>
                    <a:pt x="1280922" y="150875"/>
                  </a:lnTo>
                  <a:lnTo>
                    <a:pt x="1117854" y="0"/>
                  </a:lnTo>
                  <a:lnTo>
                    <a:pt x="954024" y="150875"/>
                  </a:lnTo>
                  <a:lnTo>
                    <a:pt x="689610" y="43434"/>
                  </a:lnTo>
                  <a:lnTo>
                    <a:pt x="652272" y="214883"/>
                  </a:lnTo>
                  <a:lnTo>
                    <a:pt x="327659" y="166878"/>
                  </a:lnTo>
                  <a:lnTo>
                    <a:pt x="420623" y="332993"/>
                  </a:lnTo>
                  <a:lnTo>
                    <a:pt x="85343" y="352044"/>
                  </a:lnTo>
                  <a:lnTo>
                    <a:pt x="295656" y="487680"/>
                  </a:lnTo>
                  <a:lnTo>
                    <a:pt x="0" y="571500"/>
                  </a:lnTo>
                  <a:lnTo>
                    <a:pt x="295656" y="654558"/>
                  </a:lnTo>
                  <a:lnTo>
                    <a:pt x="85344" y="790194"/>
                  </a:lnTo>
                  <a:lnTo>
                    <a:pt x="420623" y="809244"/>
                  </a:lnTo>
                  <a:lnTo>
                    <a:pt x="327660" y="975360"/>
                  </a:lnTo>
                  <a:lnTo>
                    <a:pt x="652272" y="927354"/>
                  </a:lnTo>
                  <a:lnTo>
                    <a:pt x="689610" y="1098804"/>
                  </a:lnTo>
                  <a:lnTo>
                    <a:pt x="954024" y="991362"/>
                  </a:lnTo>
                  <a:lnTo>
                    <a:pt x="1117854" y="1143000"/>
                  </a:lnTo>
                  <a:lnTo>
                    <a:pt x="1280922" y="991362"/>
                  </a:lnTo>
                  <a:lnTo>
                    <a:pt x="1545336" y="1098804"/>
                  </a:lnTo>
                  <a:lnTo>
                    <a:pt x="1583436" y="927354"/>
                  </a:lnTo>
                  <a:lnTo>
                    <a:pt x="1908048" y="975359"/>
                  </a:lnTo>
                  <a:lnTo>
                    <a:pt x="1814322" y="809243"/>
                  </a:lnTo>
                  <a:lnTo>
                    <a:pt x="2150364" y="790193"/>
                  </a:lnTo>
                  <a:lnTo>
                    <a:pt x="1940052" y="654557"/>
                  </a:lnTo>
                  <a:lnTo>
                    <a:pt x="2234946" y="571499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64068" y="3235451"/>
              <a:ext cx="2270125" cy="1156335"/>
            </a:xfrm>
            <a:custGeom>
              <a:avLst/>
              <a:gdLst/>
              <a:ahLst/>
              <a:cxnLst/>
              <a:rect l="l" t="t" r="r" b="b"/>
              <a:pathLst>
                <a:path w="2270125" h="1156335">
                  <a:moveTo>
                    <a:pt x="324612" y="659892"/>
                  </a:moveTo>
                  <a:lnTo>
                    <a:pt x="36472" y="577977"/>
                  </a:lnTo>
                  <a:lnTo>
                    <a:pt x="19050" y="582930"/>
                  </a:lnTo>
                  <a:lnTo>
                    <a:pt x="19050" y="572955"/>
                  </a:lnTo>
                  <a:lnTo>
                    <a:pt x="0" y="578358"/>
                  </a:lnTo>
                  <a:lnTo>
                    <a:pt x="301535" y="663141"/>
                  </a:lnTo>
                  <a:lnTo>
                    <a:pt x="310134" y="657606"/>
                  </a:lnTo>
                  <a:lnTo>
                    <a:pt x="311658" y="665988"/>
                  </a:lnTo>
                  <a:lnTo>
                    <a:pt x="311658" y="668213"/>
                  </a:lnTo>
                  <a:lnTo>
                    <a:pt x="324612" y="659892"/>
                  </a:lnTo>
                  <a:close/>
                </a:path>
                <a:path w="2270125" h="1156335">
                  <a:moveTo>
                    <a:pt x="311658" y="499744"/>
                  </a:moveTo>
                  <a:lnTo>
                    <a:pt x="311658" y="489966"/>
                  </a:lnTo>
                  <a:lnTo>
                    <a:pt x="310134" y="498348"/>
                  </a:lnTo>
                  <a:lnTo>
                    <a:pt x="301562" y="492829"/>
                  </a:lnTo>
                  <a:lnTo>
                    <a:pt x="19050" y="572955"/>
                  </a:lnTo>
                  <a:lnTo>
                    <a:pt x="36472" y="577977"/>
                  </a:lnTo>
                  <a:lnTo>
                    <a:pt x="311658" y="499744"/>
                  </a:lnTo>
                  <a:close/>
                </a:path>
                <a:path w="2270125" h="1156335">
                  <a:moveTo>
                    <a:pt x="36472" y="577977"/>
                  </a:moveTo>
                  <a:lnTo>
                    <a:pt x="19050" y="573024"/>
                  </a:lnTo>
                  <a:lnTo>
                    <a:pt x="19050" y="582930"/>
                  </a:lnTo>
                  <a:lnTo>
                    <a:pt x="36472" y="577977"/>
                  </a:lnTo>
                  <a:close/>
                </a:path>
                <a:path w="2270125" h="1156335">
                  <a:moveTo>
                    <a:pt x="438150" y="344864"/>
                  </a:moveTo>
                  <a:lnTo>
                    <a:pt x="438150" y="335280"/>
                  </a:lnTo>
                  <a:lnTo>
                    <a:pt x="434340" y="342138"/>
                  </a:lnTo>
                  <a:lnTo>
                    <a:pt x="430713" y="335700"/>
                  </a:lnTo>
                  <a:lnTo>
                    <a:pt x="87630" y="355092"/>
                  </a:lnTo>
                  <a:lnTo>
                    <a:pt x="102870" y="364904"/>
                  </a:lnTo>
                  <a:lnTo>
                    <a:pt x="102869" y="364236"/>
                  </a:lnTo>
                  <a:lnTo>
                    <a:pt x="105155" y="355092"/>
                  </a:lnTo>
                  <a:lnTo>
                    <a:pt x="118027" y="363360"/>
                  </a:lnTo>
                  <a:lnTo>
                    <a:pt x="438150" y="344864"/>
                  </a:lnTo>
                  <a:close/>
                </a:path>
                <a:path w="2270125" h="1156335">
                  <a:moveTo>
                    <a:pt x="311658" y="668213"/>
                  </a:moveTo>
                  <a:lnTo>
                    <a:pt x="311658" y="665988"/>
                  </a:lnTo>
                  <a:lnTo>
                    <a:pt x="301535" y="663141"/>
                  </a:lnTo>
                  <a:lnTo>
                    <a:pt x="87630" y="800862"/>
                  </a:lnTo>
                  <a:lnTo>
                    <a:pt x="102870" y="801723"/>
                  </a:lnTo>
                  <a:lnTo>
                    <a:pt x="102870" y="791718"/>
                  </a:lnTo>
                  <a:lnTo>
                    <a:pt x="118027" y="792593"/>
                  </a:lnTo>
                  <a:lnTo>
                    <a:pt x="311658" y="668213"/>
                  </a:lnTo>
                  <a:close/>
                </a:path>
                <a:path w="2270125" h="1156335">
                  <a:moveTo>
                    <a:pt x="118027" y="363360"/>
                  </a:moveTo>
                  <a:lnTo>
                    <a:pt x="105155" y="355092"/>
                  </a:lnTo>
                  <a:lnTo>
                    <a:pt x="102869" y="364236"/>
                  </a:lnTo>
                  <a:lnTo>
                    <a:pt x="118027" y="363360"/>
                  </a:lnTo>
                  <a:close/>
                </a:path>
                <a:path w="2270125" h="1156335">
                  <a:moveTo>
                    <a:pt x="324612" y="496062"/>
                  </a:moveTo>
                  <a:lnTo>
                    <a:pt x="118027" y="363360"/>
                  </a:lnTo>
                  <a:lnTo>
                    <a:pt x="102869" y="364236"/>
                  </a:lnTo>
                  <a:lnTo>
                    <a:pt x="102870" y="364904"/>
                  </a:lnTo>
                  <a:lnTo>
                    <a:pt x="301562" y="492829"/>
                  </a:lnTo>
                  <a:lnTo>
                    <a:pt x="311658" y="489966"/>
                  </a:lnTo>
                  <a:lnTo>
                    <a:pt x="311658" y="499744"/>
                  </a:lnTo>
                  <a:lnTo>
                    <a:pt x="324612" y="496062"/>
                  </a:lnTo>
                  <a:close/>
                </a:path>
                <a:path w="2270125" h="1156335">
                  <a:moveTo>
                    <a:pt x="118027" y="792593"/>
                  </a:moveTo>
                  <a:lnTo>
                    <a:pt x="102870" y="791718"/>
                  </a:lnTo>
                  <a:lnTo>
                    <a:pt x="105156" y="800862"/>
                  </a:lnTo>
                  <a:lnTo>
                    <a:pt x="118027" y="792593"/>
                  </a:lnTo>
                  <a:close/>
                </a:path>
                <a:path w="2270125" h="1156335">
                  <a:moveTo>
                    <a:pt x="445770" y="811530"/>
                  </a:moveTo>
                  <a:lnTo>
                    <a:pt x="118027" y="792593"/>
                  </a:lnTo>
                  <a:lnTo>
                    <a:pt x="105156" y="800862"/>
                  </a:lnTo>
                  <a:lnTo>
                    <a:pt x="102870" y="791718"/>
                  </a:lnTo>
                  <a:lnTo>
                    <a:pt x="102870" y="801723"/>
                  </a:lnTo>
                  <a:lnTo>
                    <a:pt x="430713" y="820253"/>
                  </a:lnTo>
                  <a:lnTo>
                    <a:pt x="434340" y="813816"/>
                  </a:lnTo>
                  <a:lnTo>
                    <a:pt x="438150" y="820674"/>
                  </a:lnTo>
                  <a:lnTo>
                    <a:pt x="438150" y="825150"/>
                  </a:lnTo>
                  <a:lnTo>
                    <a:pt x="445770" y="811530"/>
                  </a:lnTo>
                  <a:close/>
                </a:path>
                <a:path w="2270125" h="1156335">
                  <a:moveTo>
                    <a:pt x="311658" y="665988"/>
                  </a:moveTo>
                  <a:lnTo>
                    <a:pt x="310134" y="657606"/>
                  </a:lnTo>
                  <a:lnTo>
                    <a:pt x="301535" y="663141"/>
                  </a:lnTo>
                  <a:lnTo>
                    <a:pt x="311658" y="665988"/>
                  </a:lnTo>
                  <a:close/>
                </a:path>
                <a:path w="2270125" h="1156335">
                  <a:moveTo>
                    <a:pt x="311658" y="489966"/>
                  </a:moveTo>
                  <a:lnTo>
                    <a:pt x="301562" y="492829"/>
                  </a:lnTo>
                  <a:lnTo>
                    <a:pt x="310134" y="498348"/>
                  </a:lnTo>
                  <a:lnTo>
                    <a:pt x="311658" y="489966"/>
                  </a:lnTo>
                  <a:close/>
                </a:path>
                <a:path w="2270125" h="1156335">
                  <a:moveTo>
                    <a:pt x="670560" y="226736"/>
                  </a:moveTo>
                  <a:lnTo>
                    <a:pt x="670560" y="217170"/>
                  </a:lnTo>
                  <a:lnTo>
                    <a:pt x="664464" y="220218"/>
                  </a:lnTo>
                  <a:lnTo>
                    <a:pt x="664463" y="216267"/>
                  </a:lnTo>
                  <a:lnTo>
                    <a:pt x="336041" y="167640"/>
                  </a:lnTo>
                  <a:lnTo>
                    <a:pt x="344423" y="182519"/>
                  </a:lnTo>
                  <a:lnTo>
                    <a:pt x="344423" y="178308"/>
                  </a:lnTo>
                  <a:lnTo>
                    <a:pt x="348995" y="171450"/>
                  </a:lnTo>
                  <a:lnTo>
                    <a:pt x="353594" y="179669"/>
                  </a:lnTo>
                  <a:lnTo>
                    <a:pt x="664464" y="225831"/>
                  </a:lnTo>
                  <a:lnTo>
                    <a:pt x="664464" y="220218"/>
                  </a:lnTo>
                  <a:lnTo>
                    <a:pt x="665321" y="216394"/>
                  </a:lnTo>
                  <a:lnTo>
                    <a:pt x="665321" y="225958"/>
                  </a:lnTo>
                  <a:lnTo>
                    <a:pt x="670560" y="226736"/>
                  </a:lnTo>
                  <a:close/>
                </a:path>
                <a:path w="2270125" h="1156335">
                  <a:moveTo>
                    <a:pt x="438150" y="825150"/>
                  </a:moveTo>
                  <a:lnTo>
                    <a:pt x="438150" y="820674"/>
                  </a:lnTo>
                  <a:lnTo>
                    <a:pt x="430713" y="820253"/>
                  </a:lnTo>
                  <a:lnTo>
                    <a:pt x="336042" y="988314"/>
                  </a:lnTo>
                  <a:lnTo>
                    <a:pt x="344424" y="987072"/>
                  </a:lnTo>
                  <a:lnTo>
                    <a:pt x="344424" y="977646"/>
                  </a:lnTo>
                  <a:lnTo>
                    <a:pt x="353594" y="976284"/>
                  </a:lnTo>
                  <a:lnTo>
                    <a:pt x="438150" y="825150"/>
                  </a:lnTo>
                  <a:close/>
                </a:path>
                <a:path w="2270125" h="1156335">
                  <a:moveTo>
                    <a:pt x="353594" y="179669"/>
                  </a:moveTo>
                  <a:lnTo>
                    <a:pt x="348995" y="171450"/>
                  </a:lnTo>
                  <a:lnTo>
                    <a:pt x="344423" y="178308"/>
                  </a:lnTo>
                  <a:lnTo>
                    <a:pt x="353594" y="179669"/>
                  </a:lnTo>
                  <a:close/>
                </a:path>
                <a:path w="2270125" h="1156335">
                  <a:moveTo>
                    <a:pt x="445770" y="344424"/>
                  </a:moveTo>
                  <a:lnTo>
                    <a:pt x="353594" y="179669"/>
                  </a:lnTo>
                  <a:lnTo>
                    <a:pt x="344423" y="178308"/>
                  </a:lnTo>
                  <a:lnTo>
                    <a:pt x="344423" y="182519"/>
                  </a:lnTo>
                  <a:lnTo>
                    <a:pt x="430713" y="335700"/>
                  </a:lnTo>
                  <a:lnTo>
                    <a:pt x="438150" y="335280"/>
                  </a:lnTo>
                  <a:lnTo>
                    <a:pt x="438150" y="344864"/>
                  </a:lnTo>
                  <a:lnTo>
                    <a:pt x="445770" y="344424"/>
                  </a:lnTo>
                  <a:close/>
                </a:path>
                <a:path w="2270125" h="1156335">
                  <a:moveTo>
                    <a:pt x="353594" y="976284"/>
                  </a:moveTo>
                  <a:lnTo>
                    <a:pt x="344424" y="977646"/>
                  </a:lnTo>
                  <a:lnTo>
                    <a:pt x="348996" y="984504"/>
                  </a:lnTo>
                  <a:lnTo>
                    <a:pt x="353594" y="976284"/>
                  </a:lnTo>
                  <a:close/>
                </a:path>
                <a:path w="2270125" h="1156335">
                  <a:moveTo>
                    <a:pt x="711264" y="1099542"/>
                  </a:moveTo>
                  <a:lnTo>
                    <a:pt x="672846" y="928878"/>
                  </a:lnTo>
                  <a:lnTo>
                    <a:pt x="353594" y="976284"/>
                  </a:lnTo>
                  <a:lnTo>
                    <a:pt x="348996" y="984504"/>
                  </a:lnTo>
                  <a:lnTo>
                    <a:pt x="344424" y="977646"/>
                  </a:lnTo>
                  <a:lnTo>
                    <a:pt x="344424" y="987072"/>
                  </a:lnTo>
                  <a:lnTo>
                    <a:pt x="664464" y="939686"/>
                  </a:lnTo>
                  <a:lnTo>
                    <a:pt x="664464" y="935736"/>
                  </a:lnTo>
                  <a:lnTo>
                    <a:pt x="670560" y="938784"/>
                  </a:lnTo>
                  <a:lnTo>
                    <a:pt x="670560" y="962933"/>
                  </a:lnTo>
                  <a:lnTo>
                    <a:pt x="704088" y="1112520"/>
                  </a:lnTo>
                  <a:lnTo>
                    <a:pt x="705612" y="1111898"/>
                  </a:lnTo>
                  <a:lnTo>
                    <a:pt x="705612" y="1101852"/>
                  </a:lnTo>
                  <a:lnTo>
                    <a:pt x="711264" y="1099542"/>
                  </a:lnTo>
                  <a:close/>
                </a:path>
                <a:path w="2270125" h="1156335">
                  <a:moveTo>
                    <a:pt x="438150" y="335280"/>
                  </a:moveTo>
                  <a:lnTo>
                    <a:pt x="430713" y="335700"/>
                  </a:lnTo>
                  <a:lnTo>
                    <a:pt x="434340" y="342138"/>
                  </a:lnTo>
                  <a:lnTo>
                    <a:pt x="438150" y="335280"/>
                  </a:lnTo>
                  <a:close/>
                </a:path>
                <a:path w="2270125" h="1156335">
                  <a:moveTo>
                    <a:pt x="438150" y="820674"/>
                  </a:moveTo>
                  <a:lnTo>
                    <a:pt x="434340" y="813816"/>
                  </a:lnTo>
                  <a:lnTo>
                    <a:pt x="430713" y="820253"/>
                  </a:lnTo>
                  <a:lnTo>
                    <a:pt x="438150" y="820674"/>
                  </a:lnTo>
                  <a:close/>
                </a:path>
                <a:path w="2270125" h="1156335">
                  <a:moveTo>
                    <a:pt x="670560" y="217170"/>
                  </a:moveTo>
                  <a:lnTo>
                    <a:pt x="665321" y="216394"/>
                  </a:lnTo>
                  <a:lnTo>
                    <a:pt x="664464" y="220218"/>
                  </a:lnTo>
                  <a:lnTo>
                    <a:pt x="670560" y="217170"/>
                  </a:lnTo>
                  <a:close/>
                </a:path>
                <a:path w="2270125" h="1156335">
                  <a:moveTo>
                    <a:pt x="670560" y="938784"/>
                  </a:moveTo>
                  <a:lnTo>
                    <a:pt x="664464" y="935736"/>
                  </a:lnTo>
                  <a:lnTo>
                    <a:pt x="665321" y="939559"/>
                  </a:lnTo>
                  <a:lnTo>
                    <a:pt x="670560" y="938784"/>
                  </a:lnTo>
                  <a:close/>
                </a:path>
                <a:path w="2270125" h="1156335">
                  <a:moveTo>
                    <a:pt x="665321" y="939559"/>
                  </a:moveTo>
                  <a:lnTo>
                    <a:pt x="664464" y="935736"/>
                  </a:lnTo>
                  <a:lnTo>
                    <a:pt x="664464" y="939686"/>
                  </a:lnTo>
                  <a:lnTo>
                    <a:pt x="665321" y="939559"/>
                  </a:lnTo>
                  <a:close/>
                </a:path>
                <a:path w="2270125" h="1156335">
                  <a:moveTo>
                    <a:pt x="970476" y="152102"/>
                  </a:moveTo>
                  <a:lnTo>
                    <a:pt x="704088" y="43434"/>
                  </a:lnTo>
                  <a:lnTo>
                    <a:pt x="665321" y="216394"/>
                  </a:lnTo>
                  <a:lnTo>
                    <a:pt x="670560" y="217170"/>
                  </a:lnTo>
                  <a:lnTo>
                    <a:pt x="670560" y="226736"/>
                  </a:lnTo>
                  <a:lnTo>
                    <a:pt x="672846" y="227076"/>
                  </a:lnTo>
                  <a:lnTo>
                    <a:pt x="705612" y="81519"/>
                  </a:lnTo>
                  <a:lnTo>
                    <a:pt x="705612" y="54102"/>
                  </a:lnTo>
                  <a:lnTo>
                    <a:pt x="712470" y="51054"/>
                  </a:lnTo>
                  <a:lnTo>
                    <a:pt x="712470" y="56903"/>
                  </a:lnTo>
                  <a:lnTo>
                    <a:pt x="968502" y="161511"/>
                  </a:lnTo>
                  <a:lnTo>
                    <a:pt x="968502" y="153924"/>
                  </a:lnTo>
                  <a:lnTo>
                    <a:pt x="970476" y="152102"/>
                  </a:lnTo>
                  <a:close/>
                </a:path>
                <a:path w="2270125" h="1156335">
                  <a:moveTo>
                    <a:pt x="670560" y="962933"/>
                  </a:moveTo>
                  <a:lnTo>
                    <a:pt x="670560" y="938784"/>
                  </a:lnTo>
                  <a:lnTo>
                    <a:pt x="665321" y="939559"/>
                  </a:lnTo>
                  <a:lnTo>
                    <a:pt x="670560" y="962933"/>
                  </a:lnTo>
                  <a:close/>
                </a:path>
                <a:path w="2270125" h="1156335">
                  <a:moveTo>
                    <a:pt x="712470" y="51054"/>
                  </a:moveTo>
                  <a:lnTo>
                    <a:pt x="705612" y="54102"/>
                  </a:lnTo>
                  <a:lnTo>
                    <a:pt x="711264" y="56411"/>
                  </a:lnTo>
                  <a:lnTo>
                    <a:pt x="712470" y="51054"/>
                  </a:lnTo>
                  <a:close/>
                </a:path>
                <a:path w="2270125" h="1156335">
                  <a:moveTo>
                    <a:pt x="711264" y="56411"/>
                  </a:moveTo>
                  <a:lnTo>
                    <a:pt x="705612" y="54102"/>
                  </a:lnTo>
                  <a:lnTo>
                    <a:pt x="705612" y="81519"/>
                  </a:lnTo>
                  <a:lnTo>
                    <a:pt x="711264" y="56411"/>
                  </a:lnTo>
                  <a:close/>
                </a:path>
                <a:path w="2270125" h="1156335">
                  <a:moveTo>
                    <a:pt x="712470" y="1104900"/>
                  </a:moveTo>
                  <a:lnTo>
                    <a:pt x="711264" y="1099542"/>
                  </a:lnTo>
                  <a:lnTo>
                    <a:pt x="705612" y="1101852"/>
                  </a:lnTo>
                  <a:lnTo>
                    <a:pt x="712470" y="1104900"/>
                  </a:lnTo>
                  <a:close/>
                </a:path>
                <a:path w="2270125" h="1156335">
                  <a:moveTo>
                    <a:pt x="712470" y="1109100"/>
                  </a:moveTo>
                  <a:lnTo>
                    <a:pt x="712470" y="1104900"/>
                  </a:lnTo>
                  <a:lnTo>
                    <a:pt x="705612" y="1101852"/>
                  </a:lnTo>
                  <a:lnTo>
                    <a:pt x="705612" y="1111898"/>
                  </a:lnTo>
                  <a:lnTo>
                    <a:pt x="712470" y="1109100"/>
                  </a:lnTo>
                  <a:close/>
                </a:path>
                <a:path w="2270125" h="1156335">
                  <a:moveTo>
                    <a:pt x="712470" y="56903"/>
                  </a:moveTo>
                  <a:lnTo>
                    <a:pt x="712470" y="51054"/>
                  </a:lnTo>
                  <a:lnTo>
                    <a:pt x="711264" y="56411"/>
                  </a:lnTo>
                  <a:lnTo>
                    <a:pt x="712470" y="56903"/>
                  </a:lnTo>
                  <a:close/>
                </a:path>
                <a:path w="2270125" h="1156335">
                  <a:moveTo>
                    <a:pt x="1134998" y="1142886"/>
                  </a:moveTo>
                  <a:lnTo>
                    <a:pt x="972312" y="992886"/>
                  </a:lnTo>
                  <a:lnTo>
                    <a:pt x="711264" y="1099542"/>
                  </a:lnTo>
                  <a:lnTo>
                    <a:pt x="712470" y="1104900"/>
                  </a:lnTo>
                  <a:lnTo>
                    <a:pt x="712470" y="1109100"/>
                  </a:lnTo>
                  <a:lnTo>
                    <a:pt x="968502" y="1004657"/>
                  </a:lnTo>
                  <a:lnTo>
                    <a:pt x="968502" y="1002030"/>
                  </a:lnTo>
                  <a:lnTo>
                    <a:pt x="973074" y="1002792"/>
                  </a:lnTo>
                  <a:lnTo>
                    <a:pt x="973074" y="1006247"/>
                  </a:lnTo>
                  <a:lnTo>
                    <a:pt x="1131570" y="1152439"/>
                  </a:lnTo>
                  <a:lnTo>
                    <a:pt x="1131570" y="1146048"/>
                  </a:lnTo>
                  <a:lnTo>
                    <a:pt x="1134998" y="1142886"/>
                  </a:lnTo>
                  <a:close/>
                </a:path>
                <a:path w="2270125" h="1156335">
                  <a:moveTo>
                    <a:pt x="973074" y="153162"/>
                  </a:moveTo>
                  <a:lnTo>
                    <a:pt x="970476" y="152102"/>
                  </a:lnTo>
                  <a:lnTo>
                    <a:pt x="968502" y="153924"/>
                  </a:lnTo>
                  <a:lnTo>
                    <a:pt x="973074" y="153162"/>
                  </a:lnTo>
                  <a:close/>
                </a:path>
                <a:path w="2270125" h="1156335">
                  <a:moveTo>
                    <a:pt x="973074" y="162365"/>
                  </a:moveTo>
                  <a:lnTo>
                    <a:pt x="973074" y="153162"/>
                  </a:lnTo>
                  <a:lnTo>
                    <a:pt x="968502" y="153924"/>
                  </a:lnTo>
                  <a:lnTo>
                    <a:pt x="968502" y="161511"/>
                  </a:lnTo>
                  <a:lnTo>
                    <a:pt x="972312" y="163068"/>
                  </a:lnTo>
                  <a:lnTo>
                    <a:pt x="973074" y="162365"/>
                  </a:lnTo>
                  <a:close/>
                </a:path>
                <a:path w="2270125" h="1156335">
                  <a:moveTo>
                    <a:pt x="973074" y="1002792"/>
                  </a:moveTo>
                  <a:lnTo>
                    <a:pt x="968502" y="1002030"/>
                  </a:lnTo>
                  <a:lnTo>
                    <a:pt x="970476" y="1003851"/>
                  </a:lnTo>
                  <a:lnTo>
                    <a:pt x="973074" y="1002792"/>
                  </a:lnTo>
                  <a:close/>
                </a:path>
                <a:path w="2270125" h="1156335">
                  <a:moveTo>
                    <a:pt x="970476" y="1003851"/>
                  </a:moveTo>
                  <a:lnTo>
                    <a:pt x="968502" y="1002030"/>
                  </a:lnTo>
                  <a:lnTo>
                    <a:pt x="968502" y="1004657"/>
                  </a:lnTo>
                  <a:lnTo>
                    <a:pt x="970476" y="1003851"/>
                  </a:lnTo>
                  <a:close/>
                </a:path>
                <a:path w="2270125" h="1156335">
                  <a:moveTo>
                    <a:pt x="1300049" y="151886"/>
                  </a:moveTo>
                  <a:lnTo>
                    <a:pt x="1135380" y="0"/>
                  </a:lnTo>
                  <a:lnTo>
                    <a:pt x="970476" y="152102"/>
                  </a:lnTo>
                  <a:lnTo>
                    <a:pt x="973074" y="153162"/>
                  </a:lnTo>
                  <a:lnTo>
                    <a:pt x="973074" y="162365"/>
                  </a:lnTo>
                  <a:lnTo>
                    <a:pt x="1131570" y="16229"/>
                  </a:lnTo>
                  <a:lnTo>
                    <a:pt x="1131570" y="9906"/>
                  </a:lnTo>
                  <a:lnTo>
                    <a:pt x="1138428" y="9906"/>
                  </a:lnTo>
                  <a:lnTo>
                    <a:pt x="1138428" y="16229"/>
                  </a:lnTo>
                  <a:lnTo>
                    <a:pt x="1296924" y="162365"/>
                  </a:lnTo>
                  <a:lnTo>
                    <a:pt x="1296924" y="153162"/>
                  </a:lnTo>
                  <a:lnTo>
                    <a:pt x="1300049" y="151886"/>
                  </a:lnTo>
                  <a:close/>
                </a:path>
                <a:path w="2270125" h="1156335">
                  <a:moveTo>
                    <a:pt x="973074" y="1006247"/>
                  </a:moveTo>
                  <a:lnTo>
                    <a:pt x="973074" y="1002792"/>
                  </a:lnTo>
                  <a:lnTo>
                    <a:pt x="970476" y="1003851"/>
                  </a:lnTo>
                  <a:lnTo>
                    <a:pt x="973074" y="1006247"/>
                  </a:lnTo>
                  <a:close/>
                </a:path>
                <a:path w="2270125" h="1156335">
                  <a:moveTo>
                    <a:pt x="1138428" y="9906"/>
                  </a:moveTo>
                  <a:lnTo>
                    <a:pt x="1131570" y="9906"/>
                  </a:lnTo>
                  <a:lnTo>
                    <a:pt x="1134998" y="13067"/>
                  </a:lnTo>
                  <a:lnTo>
                    <a:pt x="1138428" y="9906"/>
                  </a:lnTo>
                  <a:close/>
                </a:path>
                <a:path w="2270125" h="1156335">
                  <a:moveTo>
                    <a:pt x="1134998" y="13067"/>
                  </a:moveTo>
                  <a:lnTo>
                    <a:pt x="1131570" y="9906"/>
                  </a:lnTo>
                  <a:lnTo>
                    <a:pt x="1131570" y="16229"/>
                  </a:lnTo>
                  <a:lnTo>
                    <a:pt x="1134998" y="13067"/>
                  </a:lnTo>
                  <a:close/>
                </a:path>
                <a:path w="2270125" h="1156335">
                  <a:moveTo>
                    <a:pt x="1138428" y="1146048"/>
                  </a:moveTo>
                  <a:lnTo>
                    <a:pt x="1134998" y="1142886"/>
                  </a:lnTo>
                  <a:lnTo>
                    <a:pt x="1131570" y="1146048"/>
                  </a:lnTo>
                  <a:lnTo>
                    <a:pt x="1138428" y="1146048"/>
                  </a:lnTo>
                  <a:close/>
                </a:path>
                <a:path w="2270125" h="1156335">
                  <a:moveTo>
                    <a:pt x="1138428" y="1153142"/>
                  </a:moveTo>
                  <a:lnTo>
                    <a:pt x="1138428" y="1146048"/>
                  </a:lnTo>
                  <a:lnTo>
                    <a:pt x="1131570" y="1146048"/>
                  </a:lnTo>
                  <a:lnTo>
                    <a:pt x="1131570" y="1152439"/>
                  </a:lnTo>
                  <a:lnTo>
                    <a:pt x="1135380" y="1155954"/>
                  </a:lnTo>
                  <a:lnTo>
                    <a:pt x="1138428" y="1153142"/>
                  </a:lnTo>
                  <a:close/>
                </a:path>
                <a:path w="2270125" h="1156335">
                  <a:moveTo>
                    <a:pt x="1138428" y="16229"/>
                  </a:moveTo>
                  <a:lnTo>
                    <a:pt x="1138428" y="9906"/>
                  </a:lnTo>
                  <a:lnTo>
                    <a:pt x="1134998" y="13067"/>
                  </a:lnTo>
                  <a:lnTo>
                    <a:pt x="1138428" y="16229"/>
                  </a:lnTo>
                  <a:close/>
                </a:path>
                <a:path w="2270125" h="1156335">
                  <a:moveTo>
                    <a:pt x="1559411" y="1099819"/>
                  </a:moveTo>
                  <a:lnTo>
                    <a:pt x="1297686" y="992886"/>
                  </a:lnTo>
                  <a:lnTo>
                    <a:pt x="1134998" y="1142886"/>
                  </a:lnTo>
                  <a:lnTo>
                    <a:pt x="1138428" y="1146048"/>
                  </a:lnTo>
                  <a:lnTo>
                    <a:pt x="1138428" y="1153142"/>
                  </a:lnTo>
                  <a:lnTo>
                    <a:pt x="1296924" y="1006949"/>
                  </a:lnTo>
                  <a:lnTo>
                    <a:pt x="1296924" y="1002792"/>
                  </a:lnTo>
                  <a:lnTo>
                    <a:pt x="1302258" y="1002030"/>
                  </a:lnTo>
                  <a:lnTo>
                    <a:pt x="1302258" y="1004967"/>
                  </a:lnTo>
                  <a:lnTo>
                    <a:pt x="1558290" y="1109411"/>
                  </a:lnTo>
                  <a:lnTo>
                    <a:pt x="1558290" y="1104900"/>
                  </a:lnTo>
                  <a:lnTo>
                    <a:pt x="1559411" y="1099819"/>
                  </a:lnTo>
                  <a:close/>
                </a:path>
                <a:path w="2270125" h="1156335">
                  <a:moveTo>
                    <a:pt x="1302258" y="153924"/>
                  </a:moveTo>
                  <a:lnTo>
                    <a:pt x="1300049" y="151886"/>
                  </a:lnTo>
                  <a:lnTo>
                    <a:pt x="1296924" y="153162"/>
                  </a:lnTo>
                  <a:lnTo>
                    <a:pt x="1302258" y="153924"/>
                  </a:lnTo>
                  <a:close/>
                </a:path>
                <a:path w="2270125" h="1156335">
                  <a:moveTo>
                    <a:pt x="1302258" y="161200"/>
                  </a:moveTo>
                  <a:lnTo>
                    <a:pt x="1302258" y="153924"/>
                  </a:lnTo>
                  <a:lnTo>
                    <a:pt x="1296924" y="153162"/>
                  </a:lnTo>
                  <a:lnTo>
                    <a:pt x="1296924" y="162365"/>
                  </a:lnTo>
                  <a:lnTo>
                    <a:pt x="1297686" y="163068"/>
                  </a:lnTo>
                  <a:lnTo>
                    <a:pt x="1302258" y="161200"/>
                  </a:lnTo>
                  <a:close/>
                </a:path>
                <a:path w="2270125" h="1156335">
                  <a:moveTo>
                    <a:pt x="1302258" y="1002030"/>
                  </a:moveTo>
                  <a:lnTo>
                    <a:pt x="1296924" y="1002792"/>
                  </a:lnTo>
                  <a:lnTo>
                    <a:pt x="1300049" y="1004067"/>
                  </a:lnTo>
                  <a:lnTo>
                    <a:pt x="1302258" y="1002030"/>
                  </a:lnTo>
                  <a:close/>
                </a:path>
                <a:path w="2270125" h="1156335">
                  <a:moveTo>
                    <a:pt x="1300049" y="1004067"/>
                  </a:moveTo>
                  <a:lnTo>
                    <a:pt x="1296924" y="1002792"/>
                  </a:lnTo>
                  <a:lnTo>
                    <a:pt x="1296924" y="1006949"/>
                  </a:lnTo>
                  <a:lnTo>
                    <a:pt x="1300049" y="1004067"/>
                  </a:lnTo>
                  <a:close/>
                </a:path>
                <a:path w="2270125" h="1156335">
                  <a:moveTo>
                    <a:pt x="1604701" y="216503"/>
                  </a:moveTo>
                  <a:lnTo>
                    <a:pt x="1565910" y="43434"/>
                  </a:lnTo>
                  <a:lnTo>
                    <a:pt x="1300049" y="151886"/>
                  </a:lnTo>
                  <a:lnTo>
                    <a:pt x="1302258" y="153924"/>
                  </a:lnTo>
                  <a:lnTo>
                    <a:pt x="1302258" y="161200"/>
                  </a:lnTo>
                  <a:lnTo>
                    <a:pt x="1558290" y="56592"/>
                  </a:lnTo>
                  <a:lnTo>
                    <a:pt x="1558290" y="51054"/>
                  </a:lnTo>
                  <a:lnTo>
                    <a:pt x="1564386" y="54102"/>
                  </a:lnTo>
                  <a:lnTo>
                    <a:pt x="1564386" y="78665"/>
                  </a:lnTo>
                  <a:lnTo>
                    <a:pt x="1597152" y="227076"/>
                  </a:lnTo>
                  <a:lnTo>
                    <a:pt x="1600200" y="226624"/>
                  </a:lnTo>
                  <a:lnTo>
                    <a:pt x="1600200" y="217170"/>
                  </a:lnTo>
                  <a:lnTo>
                    <a:pt x="1604701" y="216503"/>
                  </a:lnTo>
                  <a:close/>
                </a:path>
                <a:path w="2270125" h="1156335">
                  <a:moveTo>
                    <a:pt x="1302258" y="1004967"/>
                  </a:moveTo>
                  <a:lnTo>
                    <a:pt x="1302258" y="1002030"/>
                  </a:lnTo>
                  <a:lnTo>
                    <a:pt x="1300049" y="1004067"/>
                  </a:lnTo>
                  <a:lnTo>
                    <a:pt x="1302258" y="1004967"/>
                  </a:lnTo>
                  <a:close/>
                </a:path>
                <a:path w="2270125" h="1156335">
                  <a:moveTo>
                    <a:pt x="1564386" y="54102"/>
                  </a:moveTo>
                  <a:lnTo>
                    <a:pt x="1558290" y="51054"/>
                  </a:lnTo>
                  <a:lnTo>
                    <a:pt x="1559411" y="56134"/>
                  </a:lnTo>
                  <a:lnTo>
                    <a:pt x="1564386" y="54102"/>
                  </a:lnTo>
                  <a:close/>
                </a:path>
                <a:path w="2270125" h="1156335">
                  <a:moveTo>
                    <a:pt x="1559411" y="56134"/>
                  </a:moveTo>
                  <a:lnTo>
                    <a:pt x="1558290" y="51054"/>
                  </a:lnTo>
                  <a:lnTo>
                    <a:pt x="1558290" y="56592"/>
                  </a:lnTo>
                  <a:lnTo>
                    <a:pt x="1559411" y="56134"/>
                  </a:lnTo>
                  <a:close/>
                </a:path>
                <a:path w="2270125" h="1156335">
                  <a:moveTo>
                    <a:pt x="1564386" y="1101852"/>
                  </a:moveTo>
                  <a:lnTo>
                    <a:pt x="1559411" y="1099819"/>
                  </a:lnTo>
                  <a:lnTo>
                    <a:pt x="1558290" y="1104900"/>
                  </a:lnTo>
                  <a:lnTo>
                    <a:pt x="1564386" y="1101852"/>
                  </a:lnTo>
                  <a:close/>
                </a:path>
                <a:path w="2270125" h="1156335">
                  <a:moveTo>
                    <a:pt x="1564386" y="1111898"/>
                  </a:moveTo>
                  <a:lnTo>
                    <a:pt x="1564386" y="1101852"/>
                  </a:lnTo>
                  <a:lnTo>
                    <a:pt x="1558290" y="1104900"/>
                  </a:lnTo>
                  <a:lnTo>
                    <a:pt x="1558290" y="1109411"/>
                  </a:lnTo>
                  <a:lnTo>
                    <a:pt x="1564386" y="1111898"/>
                  </a:lnTo>
                  <a:close/>
                </a:path>
                <a:path w="2270125" h="1156335">
                  <a:moveTo>
                    <a:pt x="1564386" y="78665"/>
                  </a:moveTo>
                  <a:lnTo>
                    <a:pt x="1564386" y="54102"/>
                  </a:lnTo>
                  <a:lnTo>
                    <a:pt x="1559411" y="56134"/>
                  </a:lnTo>
                  <a:lnTo>
                    <a:pt x="1564386" y="78665"/>
                  </a:lnTo>
                  <a:close/>
                </a:path>
                <a:path w="2270125" h="1156335">
                  <a:moveTo>
                    <a:pt x="1926336" y="987072"/>
                  </a:moveTo>
                  <a:lnTo>
                    <a:pt x="1926336" y="977646"/>
                  </a:lnTo>
                  <a:lnTo>
                    <a:pt x="1921002" y="984504"/>
                  </a:lnTo>
                  <a:lnTo>
                    <a:pt x="1916336" y="976164"/>
                  </a:lnTo>
                  <a:lnTo>
                    <a:pt x="1597152" y="928878"/>
                  </a:lnTo>
                  <a:lnTo>
                    <a:pt x="1559411" y="1099819"/>
                  </a:lnTo>
                  <a:lnTo>
                    <a:pt x="1564386" y="1101852"/>
                  </a:lnTo>
                  <a:lnTo>
                    <a:pt x="1564386" y="1111898"/>
                  </a:lnTo>
                  <a:lnTo>
                    <a:pt x="1565910" y="1112520"/>
                  </a:lnTo>
                  <a:lnTo>
                    <a:pt x="1600200" y="959533"/>
                  </a:lnTo>
                  <a:lnTo>
                    <a:pt x="1600200" y="938784"/>
                  </a:lnTo>
                  <a:lnTo>
                    <a:pt x="1605534" y="935736"/>
                  </a:lnTo>
                  <a:lnTo>
                    <a:pt x="1605534" y="939573"/>
                  </a:lnTo>
                  <a:lnTo>
                    <a:pt x="1926336" y="987072"/>
                  </a:lnTo>
                  <a:close/>
                </a:path>
                <a:path w="2270125" h="1156335">
                  <a:moveTo>
                    <a:pt x="1605534" y="220218"/>
                  </a:moveTo>
                  <a:lnTo>
                    <a:pt x="1604701" y="216503"/>
                  </a:lnTo>
                  <a:lnTo>
                    <a:pt x="1600200" y="217170"/>
                  </a:lnTo>
                  <a:lnTo>
                    <a:pt x="1605534" y="220218"/>
                  </a:lnTo>
                  <a:close/>
                </a:path>
                <a:path w="2270125" h="1156335">
                  <a:moveTo>
                    <a:pt x="1605534" y="225834"/>
                  </a:moveTo>
                  <a:lnTo>
                    <a:pt x="1605534" y="220218"/>
                  </a:lnTo>
                  <a:lnTo>
                    <a:pt x="1600200" y="217170"/>
                  </a:lnTo>
                  <a:lnTo>
                    <a:pt x="1600200" y="226624"/>
                  </a:lnTo>
                  <a:lnTo>
                    <a:pt x="1605534" y="225834"/>
                  </a:lnTo>
                  <a:close/>
                </a:path>
                <a:path w="2270125" h="1156335">
                  <a:moveTo>
                    <a:pt x="1605534" y="935736"/>
                  </a:moveTo>
                  <a:lnTo>
                    <a:pt x="1600200" y="938784"/>
                  </a:lnTo>
                  <a:lnTo>
                    <a:pt x="1604701" y="939450"/>
                  </a:lnTo>
                  <a:lnTo>
                    <a:pt x="1605534" y="935736"/>
                  </a:lnTo>
                  <a:close/>
                </a:path>
                <a:path w="2270125" h="1156335">
                  <a:moveTo>
                    <a:pt x="1604701" y="939450"/>
                  </a:moveTo>
                  <a:lnTo>
                    <a:pt x="1600200" y="938784"/>
                  </a:lnTo>
                  <a:lnTo>
                    <a:pt x="1600200" y="959533"/>
                  </a:lnTo>
                  <a:lnTo>
                    <a:pt x="1604701" y="939450"/>
                  </a:lnTo>
                  <a:close/>
                </a:path>
                <a:path w="2270125" h="1156335">
                  <a:moveTo>
                    <a:pt x="1934718" y="167640"/>
                  </a:moveTo>
                  <a:lnTo>
                    <a:pt x="1604701" y="216503"/>
                  </a:lnTo>
                  <a:lnTo>
                    <a:pt x="1605534" y="220218"/>
                  </a:lnTo>
                  <a:lnTo>
                    <a:pt x="1605534" y="225834"/>
                  </a:lnTo>
                  <a:lnTo>
                    <a:pt x="1916336" y="179789"/>
                  </a:lnTo>
                  <a:lnTo>
                    <a:pt x="1921002" y="171450"/>
                  </a:lnTo>
                  <a:lnTo>
                    <a:pt x="1926336" y="178308"/>
                  </a:lnTo>
                  <a:lnTo>
                    <a:pt x="1926336" y="182519"/>
                  </a:lnTo>
                  <a:lnTo>
                    <a:pt x="1934718" y="167640"/>
                  </a:lnTo>
                  <a:close/>
                </a:path>
                <a:path w="2270125" h="1156335">
                  <a:moveTo>
                    <a:pt x="1605534" y="939573"/>
                  </a:moveTo>
                  <a:lnTo>
                    <a:pt x="1605534" y="935736"/>
                  </a:lnTo>
                  <a:lnTo>
                    <a:pt x="1604701" y="939450"/>
                  </a:lnTo>
                  <a:lnTo>
                    <a:pt x="1605534" y="939573"/>
                  </a:lnTo>
                  <a:close/>
                </a:path>
                <a:path w="2270125" h="1156335">
                  <a:moveTo>
                    <a:pt x="1926336" y="182519"/>
                  </a:moveTo>
                  <a:lnTo>
                    <a:pt x="1926336" y="178308"/>
                  </a:lnTo>
                  <a:lnTo>
                    <a:pt x="1916336" y="179789"/>
                  </a:lnTo>
                  <a:lnTo>
                    <a:pt x="1824227" y="344424"/>
                  </a:lnTo>
                  <a:lnTo>
                    <a:pt x="1832610" y="344908"/>
                  </a:lnTo>
                  <a:lnTo>
                    <a:pt x="1832610" y="335280"/>
                  </a:lnTo>
                  <a:lnTo>
                    <a:pt x="1840045" y="335701"/>
                  </a:lnTo>
                  <a:lnTo>
                    <a:pt x="1926336" y="182519"/>
                  </a:lnTo>
                  <a:close/>
                </a:path>
                <a:path w="2270125" h="1156335">
                  <a:moveTo>
                    <a:pt x="2167128" y="801725"/>
                  </a:moveTo>
                  <a:lnTo>
                    <a:pt x="2167128" y="791718"/>
                  </a:lnTo>
                  <a:lnTo>
                    <a:pt x="2164842" y="800862"/>
                  </a:lnTo>
                  <a:lnTo>
                    <a:pt x="2152011" y="792591"/>
                  </a:lnTo>
                  <a:lnTo>
                    <a:pt x="1824227" y="811530"/>
                  </a:lnTo>
                  <a:lnTo>
                    <a:pt x="1832610" y="826512"/>
                  </a:lnTo>
                  <a:lnTo>
                    <a:pt x="1832610" y="820674"/>
                  </a:lnTo>
                  <a:lnTo>
                    <a:pt x="1836420" y="813816"/>
                  </a:lnTo>
                  <a:lnTo>
                    <a:pt x="1840045" y="820252"/>
                  </a:lnTo>
                  <a:lnTo>
                    <a:pt x="2167128" y="801725"/>
                  </a:lnTo>
                  <a:close/>
                </a:path>
                <a:path w="2270125" h="1156335">
                  <a:moveTo>
                    <a:pt x="1840045" y="335701"/>
                  </a:moveTo>
                  <a:lnTo>
                    <a:pt x="1832610" y="335280"/>
                  </a:lnTo>
                  <a:lnTo>
                    <a:pt x="1836420" y="342138"/>
                  </a:lnTo>
                  <a:lnTo>
                    <a:pt x="1840045" y="335701"/>
                  </a:lnTo>
                  <a:close/>
                </a:path>
                <a:path w="2270125" h="1156335">
                  <a:moveTo>
                    <a:pt x="2182368" y="355092"/>
                  </a:moveTo>
                  <a:lnTo>
                    <a:pt x="1840045" y="335701"/>
                  </a:lnTo>
                  <a:lnTo>
                    <a:pt x="1836420" y="342138"/>
                  </a:lnTo>
                  <a:lnTo>
                    <a:pt x="1832610" y="335280"/>
                  </a:lnTo>
                  <a:lnTo>
                    <a:pt x="1832610" y="344908"/>
                  </a:lnTo>
                  <a:lnTo>
                    <a:pt x="2152011" y="363362"/>
                  </a:lnTo>
                  <a:lnTo>
                    <a:pt x="2164842" y="355092"/>
                  </a:lnTo>
                  <a:lnTo>
                    <a:pt x="2167128" y="364236"/>
                  </a:lnTo>
                  <a:lnTo>
                    <a:pt x="2167128" y="364904"/>
                  </a:lnTo>
                  <a:lnTo>
                    <a:pt x="2182368" y="355092"/>
                  </a:lnTo>
                  <a:close/>
                </a:path>
                <a:path w="2270125" h="1156335">
                  <a:moveTo>
                    <a:pt x="1840045" y="820252"/>
                  </a:moveTo>
                  <a:lnTo>
                    <a:pt x="1836420" y="813816"/>
                  </a:lnTo>
                  <a:lnTo>
                    <a:pt x="1832610" y="820674"/>
                  </a:lnTo>
                  <a:lnTo>
                    <a:pt x="1840045" y="820252"/>
                  </a:lnTo>
                  <a:close/>
                </a:path>
                <a:path w="2270125" h="1156335">
                  <a:moveTo>
                    <a:pt x="1934718" y="988314"/>
                  </a:moveTo>
                  <a:lnTo>
                    <a:pt x="1840045" y="820252"/>
                  </a:lnTo>
                  <a:lnTo>
                    <a:pt x="1832610" y="820674"/>
                  </a:lnTo>
                  <a:lnTo>
                    <a:pt x="1832610" y="826512"/>
                  </a:lnTo>
                  <a:lnTo>
                    <a:pt x="1916336" y="976164"/>
                  </a:lnTo>
                  <a:lnTo>
                    <a:pt x="1926336" y="977646"/>
                  </a:lnTo>
                  <a:lnTo>
                    <a:pt x="1926336" y="987072"/>
                  </a:lnTo>
                  <a:lnTo>
                    <a:pt x="1934718" y="988314"/>
                  </a:lnTo>
                  <a:close/>
                </a:path>
                <a:path w="2270125" h="1156335">
                  <a:moveTo>
                    <a:pt x="1926336" y="178308"/>
                  </a:moveTo>
                  <a:lnTo>
                    <a:pt x="1921002" y="171450"/>
                  </a:lnTo>
                  <a:lnTo>
                    <a:pt x="1916336" y="179789"/>
                  </a:lnTo>
                  <a:lnTo>
                    <a:pt x="1926336" y="178308"/>
                  </a:lnTo>
                  <a:close/>
                </a:path>
                <a:path w="2270125" h="1156335">
                  <a:moveTo>
                    <a:pt x="1926336" y="977646"/>
                  </a:moveTo>
                  <a:lnTo>
                    <a:pt x="1916336" y="976164"/>
                  </a:lnTo>
                  <a:lnTo>
                    <a:pt x="1921002" y="984504"/>
                  </a:lnTo>
                  <a:lnTo>
                    <a:pt x="1926336" y="977646"/>
                  </a:lnTo>
                  <a:close/>
                </a:path>
                <a:path w="2270125" h="1156335">
                  <a:moveTo>
                    <a:pt x="2167128" y="364904"/>
                  </a:moveTo>
                  <a:lnTo>
                    <a:pt x="2167128" y="364236"/>
                  </a:lnTo>
                  <a:lnTo>
                    <a:pt x="2152011" y="363362"/>
                  </a:lnTo>
                  <a:lnTo>
                    <a:pt x="1946148" y="496062"/>
                  </a:lnTo>
                  <a:lnTo>
                    <a:pt x="1958339" y="499528"/>
                  </a:lnTo>
                  <a:lnTo>
                    <a:pt x="1958339" y="489966"/>
                  </a:lnTo>
                  <a:lnTo>
                    <a:pt x="1968435" y="492829"/>
                  </a:lnTo>
                  <a:lnTo>
                    <a:pt x="2167128" y="364904"/>
                  </a:lnTo>
                  <a:close/>
                </a:path>
                <a:path w="2270125" h="1156335">
                  <a:moveTo>
                    <a:pt x="2251710" y="583500"/>
                  </a:moveTo>
                  <a:lnTo>
                    <a:pt x="2251710" y="582930"/>
                  </a:lnTo>
                  <a:lnTo>
                    <a:pt x="2234287" y="577977"/>
                  </a:lnTo>
                  <a:lnTo>
                    <a:pt x="1946148" y="659892"/>
                  </a:lnTo>
                  <a:lnTo>
                    <a:pt x="1958339" y="667750"/>
                  </a:lnTo>
                  <a:lnTo>
                    <a:pt x="1958339" y="665988"/>
                  </a:lnTo>
                  <a:lnTo>
                    <a:pt x="1959864" y="657606"/>
                  </a:lnTo>
                  <a:lnTo>
                    <a:pt x="1968462" y="663141"/>
                  </a:lnTo>
                  <a:lnTo>
                    <a:pt x="2251710" y="583500"/>
                  </a:lnTo>
                  <a:close/>
                </a:path>
                <a:path w="2270125" h="1156335">
                  <a:moveTo>
                    <a:pt x="1968435" y="492829"/>
                  </a:moveTo>
                  <a:lnTo>
                    <a:pt x="1958339" y="489966"/>
                  </a:lnTo>
                  <a:lnTo>
                    <a:pt x="1959864" y="498348"/>
                  </a:lnTo>
                  <a:lnTo>
                    <a:pt x="1968435" y="492829"/>
                  </a:lnTo>
                  <a:close/>
                </a:path>
                <a:path w="2270125" h="1156335">
                  <a:moveTo>
                    <a:pt x="2251450" y="573097"/>
                  </a:moveTo>
                  <a:lnTo>
                    <a:pt x="1968435" y="492829"/>
                  </a:lnTo>
                  <a:lnTo>
                    <a:pt x="1959864" y="498348"/>
                  </a:lnTo>
                  <a:lnTo>
                    <a:pt x="1958339" y="489966"/>
                  </a:lnTo>
                  <a:lnTo>
                    <a:pt x="1958339" y="499528"/>
                  </a:lnTo>
                  <a:lnTo>
                    <a:pt x="2234287" y="577977"/>
                  </a:lnTo>
                  <a:lnTo>
                    <a:pt x="2251450" y="573097"/>
                  </a:lnTo>
                  <a:close/>
                </a:path>
                <a:path w="2270125" h="1156335">
                  <a:moveTo>
                    <a:pt x="1968462" y="663141"/>
                  </a:moveTo>
                  <a:lnTo>
                    <a:pt x="1959864" y="657606"/>
                  </a:lnTo>
                  <a:lnTo>
                    <a:pt x="1958339" y="665988"/>
                  </a:lnTo>
                  <a:lnTo>
                    <a:pt x="1968462" y="663141"/>
                  </a:lnTo>
                  <a:close/>
                </a:path>
                <a:path w="2270125" h="1156335">
                  <a:moveTo>
                    <a:pt x="2182368" y="800862"/>
                  </a:moveTo>
                  <a:lnTo>
                    <a:pt x="1968462" y="663141"/>
                  </a:lnTo>
                  <a:lnTo>
                    <a:pt x="1958339" y="665988"/>
                  </a:lnTo>
                  <a:lnTo>
                    <a:pt x="1958339" y="667750"/>
                  </a:lnTo>
                  <a:lnTo>
                    <a:pt x="2152011" y="792591"/>
                  </a:lnTo>
                  <a:lnTo>
                    <a:pt x="2167128" y="791718"/>
                  </a:lnTo>
                  <a:lnTo>
                    <a:pt x="2167128" y="801725"/>
                  </a:lnTo>
                  <a:lnTo>
                    <a:pt x="2182368" y="800862"/>
                  </a:lnTo>
                  <a:close/>
                </a:path>
                <a:path w="2270125" h="1156335">
                  <a:moveTo>
                    <a:pt x="2167128" y="364236"/>
                  </a:moveTo>
                  <a:lnTo>
                    <a:pt x="2164842" y="355092"/>
                  </a:lnTo>
                  <a:lnTo>
                    <a:pt x="2152011" y="363362"/>
                  </a:lnTo>
                  <a:lnTo>
                    <a:pt x="2167128" y="364236"/>
                  </a:lnTo>
                  <a:close/>
                </a:path>
                <a:path w="2270125" h="1156335">
                  <a:moveTo>
                    <a:pt x="2167128" y="791718"/>
                  </a:moveTo>
                  <a:lnTo>
                    <a:pt x="2152011" y="792591"/>
                  </a:lnTo>
                  <a:lnTo>
                    <a:pt x="2164842" y="800862"/>
                  </a:lnTo>
                  <a:lnTo>
                    <a:pt x="2167128" y="791718"/>
                  </a:lnTo>
                  <a:close/>
                </a:path>
                <a:path w="2270125" h="1156335">
                  <a:moveTo>
                    <a:pt x="2269998" y="578358"/>
                  </a:moveTo>
                  <a:lnTo>
                    <a:pt x="2251450" y="573097"/>
                  </a:lnTo>
                  <a:lnTo>
                    <a:pt x="2234287" y="577977"/>
                  </a:lnTo>
                  <a:lnTo>
                    <a:pt x="2251710" y="582930"/>
                  </a:lnTo>
                  <a:lnTo>
                    <a:pt x="2251710" y="583500"/>
                  </a:lnTo>
                  <a:lnTo>
                    <a:pt x="2269998" y="578358"/>
                  </a:lnTo>
                  <a:close/>
                </a:path>
                <a:path w="2270125" h="1156335">
                  <a:moveTo>
                    <a:pt x="2251710" y="573171"/>
                  </a:moveTo>
                  <a:lnTo>
                    <a:pt x="2251710" y="573024"/>
                  </a:lnTo>
                  <a:lnTo>
                    <a:pt x="2251450" y="573097"/>
                  </a:lnTo>
                  <a:lnTo>
                    <a:pt x="2251710" y="5731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1415" y="3550653"/>
            <a:ext cx="1353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55" dirty="0" smtClean="0">
                <a:latin typeface="Trebuchet MS"/>
                <a:cs typeface="Trebuchet MS"/>
              </a:rPr>
              <a:t>分類器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93770" y="3591305"/>
            <a:ext cx="950594" cy="368300"/>
            <a:chOff x="3493770" y="3591305"/>
            <a:chExt cx="950594" cy="368300"/>
          </a:xfrm>
        </p:grpSpPr>
        <p:sp>
          <p:nvSpPr>
            <p:cNvPr id="18" name="object 18"/>
            <p:cNvSpPr/>
            <p:nvPr/>
          </p:nvSpPr>
          <p:spPr>
            <a:xfrm>
              <a:off x="3508248" y="3623309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914400" y="152399"/>
                  </a:moveTo>
                  <a:lnTo>
                    <a:pt x="742950" y="0"/>
                  </a:lnTo>
                  <a:lnTo>
                    <a:pt x="742950" y="76199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42950" y="228599"/>
                  </a:lnTo>
                  <a:lnTo>
                    <a:pt x="742950" y="304799"/>
                  </a:lnTo>
                  <a:lnTo>
                    <a:pt x="914400" y="152399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93770" y="3591305"/>
              <a:ext cx="950594" cy="368300"/>
            </a:xfrm>
            <a:custGeom>
              <a:avLst/>
              <a:gdLst/>
              <a:ahLst/>
              <a:cxnLst/>
              <a:rect l="l" t="t" r="r" b="b"/>
              <a:pathLst>
                <a:path w="950595" h="368300">
                  <a:moveTo>
                    <a:pt x="757428" y="93725"/>
                  </a:moveTo>
                  <a:lnTo>
                    <a:pt x="0" y="93725"/>
                  </a:lnTo>
                  <a:lnTo>
                    <a:pt x="0" y="274319"/>
                  </a:lnTo>
                  <a:lnTo>
                    <a:pt x="14478" y="274319"/>
                  </a:lnTo>
                  <a:lnTo>
                    <a:pt x="14478" y="121919"/>
                  </a:lnTo>
                  <a:lnTo>
                    <a:pt x="28194" y="108203"/>
                  </a:lnTo>
                  <a:lnTo>
                    <a:pt x="28193" y="121919"/>
                  </a:lnTo>
                  <a:lnTo>
                    <a:pt x="742949" y="121919"/>
                  </a:lnTo>
                  <a:lnTo>
                    <a:pt x="742949" y="108204"/>
                  </a:lnTo>
                  <a:lnTo>
                    <a:pt x="757428" y="93725"/>
                  </a:lnTo>
                  <a:close/>
                </a:path>
                <a:path w="950595" h="368300">
                  <a:moveTo>
                    <a:pt x="28194" y="121919"/>
                  </a:moveTo>
                  <a:lnTo>
                    <a:pt x="28194" y="108203"/>
                  </a:lnTo>
                  <a:lnTo>
                    <a:pt x="14478" y="121919"/>
                  </a:lnTo>
                  <a:lnTo>
                    <a:pt x="28194" y="121919"/>
                  </a:lnTo>
                  <a:close/>
                </a:path>
                <a:path w="950595" h="368300">
                  <a:moveTo>
                    <a:pt x="28194" y="246125"/>
                  </a:moveTo>
                  <a:lnTo>
                    <a:pt x="28194" y="121919"/>
                  </a:lnTo>
                  <a:lnTo>
                    <a:pt x="14478" y="121919"/>
                  </a:lnTo>
                  <a:lnTo>
                    <a:pt x="14478" y="246125"/>
                  </a:lnTo>
                  <a:lnTo>
                    <a:pt x="28194" y="246125"/>
                  </a:lnTo>
                  <a:close/>
                </a:path>
                <a:path w="950595" h="368300">
                  <a:moveTo>
                    <a:pt x="771144" y="304376"/>
                  </a:moveTo>
                  <a:lnTo>
                    <a:pt x="771144" y="246125"/>
                  </a:lnTo>
                  <a:lnTo>
                    <a:pt x="14478" y="246125"/>
                  </a:lnTo>
                  <a:lnTo>
                    <a:pt x="28194" y="260603"/>
                  </a:lnTo>
                  <a:lnTo>
                    <a:pt x="28194" y="274319"/>
                  </a:lnTo>
                  <a:lnTo>
                    <a:pt x="742949" y="274319"/>
                  </a:lnTo>
                  <a:lnTo>
                    <a:pt x="742949" y="260603"/>
                  </a:lnTo>
                  <a:lnTo>
                    <a:pt x="757428" y="274319"/>
                  </a:lnTo>
                  <a:lnTo>
                    <a:pt x="757428" y="316568"/>
                  </a:lnTo>
                  <a:lnTo>
                    <a:pt x="771144" y="304376"/>
                  </a:lnTo>
                  <a:close/>
                </a:path>
                <a:path w="950595" h="368300">
                  <a:moveTo>
                    <a:pt x="28194" y="274319"/>
                  </a:moveTo>
                  <a:lnTo>
                    <a:pt x="28194" y="260603"/>
                  </a:lnTo>
                  <a:lnTo>
                    <a:pt x="14478" y="246125"/>
                  </a:lnTo>
                  <a:lnTo>
                    <a:pt x="14478" y="274319"/>
                  </a:lnTo>
                  <a:lnTo>
                    <a:pt x="28194" y="274319"/>
                  </a:lnTo>
                  <a:close/>
                </a:path>
                <a:path w="950595" h="368300">
                  <a:moveTo>
                    <a:pt x="950213" y="184403"/>
                  </a:moveTo>
                  <a:lnTo>
                    <a:pt x="742949" y="0"/>
                  </a:lnTo>
                  <a:lnTo>
                    <a:pt x="742949" y="93725"/>
                  </a:lnTo>
                  <a:lnTo>
                    <a:pt x="747522" y="93725"/>
                  </a:lnTo>
                  <a:lnTo>
                    <a:pt x="747522" y="42671"/>
                  </a:lnTo>
                  <a:lnTo>
                    <a:pt x="771144" y="32003"/>
                  </a:lnTo>
                  <a:lnTo>
                    <a:pt x="771144" y="63669"/>
                  </a:lnTo>
                  <a:lnTo>
                    <a:pt x="906541" y="184022"/>
                  </a:lnTo>
                  <a:lnTo>
                    <a:pt x="918972" y="172973"/>
                  </a:lnTo>
                  <a:lnTo>
                    <a:pt x="918972" y="212085"/>
                  </a:lnTo>
                  <a:lnTo>
                    <a:pt x="950213" y="184403"/>
                  </a:lnTo>
                  <a:close/>
                </a:path>
                <a:path w="950595" h="368300">
                  <a:moveTo>
                    <a:pt x="757428" y="121919"/>
                  </a:moveTo>
                  <a:lnTo>
                    <a:pt x="757428" y="93725"/>
                  </a:lnTo>
                  <a:lnTo>
                    <a:pt x="742949" y="108204"/>
                  </a:lnTo>
                  <a:lnTo>
                    <a:pt x="742949" y="121919"/>
                  </a:lnTo>
                  <a:lnTo>
                    <a:pt x="757428" y="121919"/>
                  </a:lnTo>
                  <a:close/>
                </a:path>
                <a:path w="950595" h="368300">
                  <a:moveTo>
                    <a:pt x="757428" y="274319"/>
                  </a:moveTo>
                  <a:lnTo>
                    <a:pt x="742949" y="260603"/>
                  </a:lnTo>
                  <a:lnTo>
                    <a:pt x="742949" y="274319"/>
                  </a:lnTo>
                  <a:lnTo>
                    <a:pt x="757428" y="274319"/>
                  </a:lnTo>
                  <a:close/>
                </a:path>
                <a:path w="950595" h="368300">
                  <a:moveTo>
                    <a:pt x="757428" y="316568"/>
                  </a:moveTo>
                  <a:lnTo>
                    <a:pt x="757428" y="274319"/>
                  </a:lnTo>
                  <a:lnTo>
                    <a:pt x="742949" y="274319"/>
                  </a:lnTo>
                  <a:lnTo>
                    <a:pt x="742949" y="368046"/>
                  </a:lnTo>
                  <a:lnTo>
                    <a:pt x="747522" y="363995"/>
                  </a:lnTo>
                  <a:lnTo>
                    <a:pt x="747522" y="325373"/>
                  </a:lnTo>
                  <a:lnTo>
                    <a:pt x="757428" y="316568"/>
                  </a:lnTo>
                  <a:close/>
                </a:path>
                <a:path w="950595" h="368300">
                  <a:moveTo>
                    <a:pt x="771144" y="63669"/>
                  </a:moveTo>
                  <a:lnTo>
                    <a:pt x="771144" y="32003"/>
                  </a:lnTo>
                  <a:lnTo>
                    <a:pt x="747522" y="42671"/>
                  </a:lnTo>
                  <a:lnTo>
                    <a:pt x="771144" y="63669"/>
                  </a:lnTo>
                  <a:close/>
                </a:path>
                <a:path w="950595" h="368300">
                  <a:moveTo>
                    <a:pt x="771144" y="121919"/>
                  </a:moveTo>
                  <a:lnTo>
                    <a:pt x="771144" y="63669"/>
                  </a:lnTo>
                  <a:lnTo>
                    <a:pt x="747522" y="42671"/>
                  </a:lnTo>
                  <a:lnTo>
                    <a:pt x="747522" y="93725"/>
                  </a:lnTo>
                  <a:lnTo>
                    <a:pt x="757428" y="93725"/>
                  </a:lnTo>
                  <a:lnTo>
                    <a:pt x="757428" y="121919"/>
                  </a:lnTo>
                  <a:lnTo>
                    <a:pt x="771144" y="121919"/>
                  </a:lnTo>
                  <a:close/>
                </a:path>
                <a:path w="950595" h="368300">
                  <a:moveTo>
                    <a:pt x="918972" y="212085"/>
                  </a:moveTo>
                  <a:lnTo>
                    <a:pt x="918972" y="195071"/>
                  </a:lnTo>
                  <a:lnTo>
                    <a:pt x="906541" y="184022"/>
                  </a:lnTo>
                  <a:lnTo>
                    <a:pt x="747522" y="325373"/>
                  </a:lnTo>
                  <a:lnTo>
                    <a:pt x="771144" y="336803"/>
                  </a:lnTo>
                  <a:lnTo>
                    <a:pt x="771144" y="343065"/>
                  </a:lnTo>
                  <a:lnTo>
                    <a:pt x="918972" y="212085"/>
                  </a:lnTo>
                  <a:close/>
                </a:path>
                <a:path w="950595" h="368300">
                  <a:moveTo>
                    <a:pt x="771144" y="343065"/>
                  </a:moveTo>
                  <a:lnTo>
                    <a:pt x="771144" y="336803"/>
                  </a:lnTo>
                  <a:lnTo>
                    <a:pt x="747522" y="325373"/>
                  </a:lnTo>
                  <a:lnTo>
                    <a:pt x="747522" y="363995"/>
                  </a:lnTo>
                  <a:lnTo>
                    <a:pt x="771144" y="343065"/>
                  </a:lnTo>
                  <a:close/>
                </a:path>
                <a:path w="950595" h="368300">
                  <a:moveTo>
                    <a:pt x="918972" y="195071"/>
                  </a:moveTo>
                  <a:lnTo>
                    <a:pt x="918972" y="172973"/>
                  </a:lnTo>
                  <a:lnTo>
                    <a:pt x="906541" y="184022"/>
                  </a:lnTo>
                  <a:lnTo>
                    <a:pt x="918972" y="195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7916" y="3591305"/>
            <a:ext cx="950594" cy="368300"/>
            <a:chOff x="6947916" y="3591305"/>
            <a:chExt cx="950594" cy="368300"/>
          </a:xfrm>
        </p:grpSpPr>
        <p:sp>
          <p:nvSpPr>
            <p:cNvPr id="21" name="object 21"/>
            <p:cNvSpPr/>
            <p:nvPr/>
          </p:nvSpPr>
          <p:spPr>
            <a:xfrm>
              <a:off x="6962394" y="3623309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914400" y="152399"/>
                  </a:moveTo>
                  <a:lnTo>
                    <a:pt x="742950" y="0"/>
                  </a:lnTo>
                  <a:lnTo>
                    <a:pt x="742950" y="76199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42950" y="228599"/>
                  </a:lnTo>
                  <a:lnTo>
                    <a:pt x="742950" y="304799"/>
                  </a:lnTo>
                  <a:lnTo>
                    <a:pt x="914400" y="152399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7916" y="3591305"/>
              <a:ext cx="950594" cy="368300"/>
            </a:xfrm>
            <a:custGeom>
              <a:avLst/>
              <a:gdLst/>
              <a:ahLst/>
              <a:cxnLst/>
              <a:rect l="l" t="t" r="r" b="b"/>
              <a:pathLst>
                <a:path w="950595" h="368300">
                  <a:moveTo>
                    <a:pt x="757428" y="93725"/>
                  </a:moveTo>
                  <a:lnTo>
                    <a:pt x="0" y="93725"/>
                  </a:lnTo>
                  <a:lnTo>
                    <a:pt x="0" y="274319"/>
                  </a:lnTo>
                  <a:lnTo>
                    <a:pt x="14478" y="274319"/>
                  </a:lnTo>
                  <a:lnTo>
                    <a:pt x="14478" y="121919"/>
                  </a:lnTo>
                  <a:lnTo>
                    <a:pt x="28956" y="108203"/>
                  </a:lnTo>
                  <a:lnTo>
                    <a:pt x="28955" y="121919"/>
                  </a:lnTo>
                  <a:lnTo>
                    <a:pt x="742949" y="121919"/>
                  </a:lnTo>
                  <a:lnTo>
                    <a:pt x="742949" y="108204"/>
                  </a:lnTo>
                  <a:lnTo>
                    <a:pt x="757428" y="93725"/>
                  </a:lnTo>
                  <a:close/>
                </a:path>
                <a:path w="950595" h="368300">
                  <a:moveTo>
                    <a:pt x="28956" y="121919"/>
                  </a:moveTo>
                  <a:lnTo>
                    <a:pt x="28956" y="108203"/>
                  </a:lnTo>
                  <a:lnTo>
                    <a:pt x="14478" y="121919"/>
                  </a:lnTo>
                  <a:lnTo>
                    <a:pt x="28956" y="121919"/>
                  </a:lnTo>
                  <a:close/>
                </a:path>
                <a:path w="950595" h="368300">
                  <a:moveTo>
                    <a:pt x="28956" y="246125"/>
                  </a:moveTo>
                  <a:lnTo>
                    <a:pt x="28956" y="121919"/>
                  </a:lnTo>
                  <a:lnTo>
                    <a:pt x="14478" y="121919"/>
                  </a:lnTo>
                  <a:lnTo>
                    <a:pt x="14478" y="246125"/>
                  </a:lnTo>
                  <a:lnTo>
                    <a:pt x="28956" y="246125"/>
                  </a:lnTo>
                  <a:close/>
                </a:path>
                <a:path w="950595" h="368300">
                  <a:moveTo>
                    <a:pt x="771906" y="304376"/>
                  </a:moveTo>
                  <a:lnTo>
                    <a:pt x="771906" y="246125"/>
                  </a:lnTo>
                  <a:lnTo>
                    <a:pt x="14478" y="246125"/>
                  </a:lnTo>
                  <a:lnTo>
                    <a:pt x="28956" y="260603"/>
                  </a:lnTo>
                  <a:lnTo>
                    <a:pt x="28956" y="274319"/>
                  </a:lnTo>
                  <a:lnTo>
                    <a:pt x="742949" y="274319"/>
                  </a:lnTo>
                  <a:lnTo>
                    <a:pt x="742949" y="260603"/>
                  </a:lnTo>
                  <a:lnTo>
                    <a:pt x="757428" y="274319"/>
                  </a:lnTo>
                  <a:lnTo>
                    <a:pt x="757428" y="317245"/>
                  </a:lnTo>
                  <a:lnTo>
                    <a:pt x="771906" y="304376"/>
                  </a:lnTo>
                  <a:close/>
                </a:path>
                <a:path w="950595" h="368300">
                  <a:moveTo>
                    <a:pt x="28956" y="274319"/>
                  </a:moveTo>
                  <a:lnTo>
                    <a:pt x="28956" y="260603"/>
                  </a:lnTo>
                  <a:lnTo>
                    <a:pt x="14478" y="246125"/>
                  </a:lnTo>
                  <a:lnTo>
                    <a:pt x="14478" y="274319"/>
                  </a:lnTo>
                  <a:lnTo>
                    <a:pt x="28956" y="274319"/>
                  </a:lnTo>
                  <a:close/>
                </a:path>
                <a:path w="950595" h="368300">
                  <a:moveTo>
                    <a:pt x="950213" y="184403"/>
                  </a:moveTo>
                  <a:lnTo>
                    <a:pt x="742949" y="0"/>
                  </a:lnTo>
                  <a:lnTo>
                    <a:pt x="742949" y="93725"/>
                  </a:lnTo>
                  <a:lnTo>
                    <a:pt x="748284" y="93725"/>
                  </a:lnTo>
                  <a:lnTo>
                    <a:pt x="748284" y="42671"/>
                  </a:lnTo>
                  <a:lnTo>
                    <a:pt x="771906" y="32003"/>
                  </a:lnTo>
                  <a:lnTo>
                    <a:pt x="771906" y="63669"/>
                  </a:lnTo>
                  <a:lnTo>
                    <a:pt x="907303" y="184022"/>
                  </a:lnTo>
                  <a:lnTo>
                    <a:pt x="919734" y="172973"/>
                  </a:lnTo>
                  <a:lnTo>
                    <a:pt x="919734" y="211410"/>
                  </a:lnTo>
                  <a:lnTo>
                    <a:pt x="950213" y="184403"/>
                  </a:lnTo>
                  <a:close/>
                </a:path>
                <a:path w="950595" h="368300">
                  <a:moveTo>
                    <a:pt x="757428" y="121919"/>
                  </a:moveTo>
                  <a:lnTo>
                    <a:pt x="757428" y="93725"/>
                  </a:lnTo>
                  <a:lnTo>
                    <a:pt x="742949" y="108204"/>
                  </a:lnTo>
                  <a:lnTo>
                    <a:pt x="742949" y="121919"/>
                  </a:lnTo>
                  <a:lnTo>
                    <a:pt x="757428" y="121919"/>
                  </a:lnTo>
                  <a:close/>
                </a:path>
                <a:path w="950595" h="368300">
                  <a:moveTo>
                    <a:pt x="757428" y="274319"/>
                  </a:moveTo>
                  <a:lnTo>
                    <a:pt x="742949" y="260603"/>
                  </a:lnTo>
                  <a:lnTo>
                    <a:pt x="742949" y="274319"/>
                  </a:lnTo>
                  <a:lnTo>
                    <a:pt x="757428" y="274319"/>
                  </a:lnTo>
                  <a:close/>
                </a:path>
                <a:path w="950595" h="368300">
                  <a:moveTo>
                    <a:pt x="757428" y="317245"/>
                  </a:moveTo>
                  <a:lnTo>
                    <a:pt x="757428" y="274319"/>
                  </a:lnTo>
                  <a:lnTo>
                    <a:pt x="742949" y="274319"/>
                  </a:lnTo>
                  <a:lnTo>
                    <a:pt x="742949" y="368046"/>
                  </a:lnTo>
                  <a:lnTo>
                    <a:pt x="748284" y="363319"/>
                  </a:lnTo>
                  <a:lnTo>
                    <a:pt x="748284" y="325373"/>
                  </a:lnTo>
                  <a:lnTo>
                    <a:pt x="757428" y="317245"/>
                  </a:lnTo>
                  <a:close/>
                </a:path>
                <a:path w="950595" h="368300">
                  <a:moveTo>
                    <a:pt x="771906" y="63669"/>
                  </a:moveTo>
                  <a:lnTo>
                    <a:pt x="771906" y="32003"/>
                  </a:lnTo>
                  <a:lnTo>
                    <a:pt x="748284" y="42671"/>
                  </a:lnTo>
                  <a:lnTo>
                    <a:pt x="771906" y="63669"/>
                  </a:lnTo>
                  <a:close/>
                </a:path>
                <a:path w="950595" h="368300">
                  <a:moveTo>
                    <a:pt x="771906" y="121919"/>
                  </a:moveTo>
                  <a:lnTo>
                    <a:pt x="771906" y="63669"/>
                  </a:lnTo>
                  <a:lnTo>
                    <a:pt x="748284" y="42671"/>
                  </a:lnTo>
                  <a:lnTo>
                    <a:pt x="748284" y="93725"/>
                  </a:lnTo>
                  <a:lnTo>
                    <a:pt x="757428" y="93725"/>
                  </a:lnTo>
                  <a:lnTo>
                    <a:pt x="757428" y="121919"/>
                  </a:lnTo>
                  <a:lnTo>
                    <a:pt x="771906" y="121919"/>
                  </a:lnTo>
                  <a:close/>
                </a:path>
                <a:path w="950595" h="368300">
                  <a:moveTo>
                    <a:pt x="919734" y="211410"/>
                  </a:moveTo>
                  <a:lnTo>
                    <a:pt x="919734" y="195071"/>
                  </a:lnTo>
                  <a:lnTo>
                    <a:pt x="907303" y="184022"/>
                  </a:lnTo>
                  <a:lnTo>
                    <a:pt x="748284" y="325373"/>
                  </a:lnTo>
                  <a:lnTo>
                    <a:pt x="771906" y="336803"/>
                  </a:lnTo>
                  <a:lnTo>
                    <a:pt x="771906" y="342390"/>
                  </a:lnTo>
                  <a:lnTo>
                    <a:pt x="919734" y="211410"/>
                  </a:lnTo>
                  <a:close/>
                </a:path>
                <a:path w="950595" h="368300">
                  <a:moveTo>
                    <a:pt x="771906" y="342390"/>
                  </a:moveTo>
                  <a:lnTo>
                    <a:pt x="771906" y="336803"/>
                  </a:lnTo>
                  <a:lnTo>
                    <a:pt x="748284" y="325373"/>
                  </a:lnTo>
                  <a:lnTo>
                    <a:pt x="748284" y="363319"/>
                  </a:lnTo>
                  <a:lnTo>
                    <a:pt x="771906" y="342390"/>
                  </a:lnTo>
                  <a:close/>
                </a:path>
                <a:path w="950595" h="368300">
                  <a:moveTo>
                    <a:pt x="919734" y="195071"/>
                  </a:moveTo>
                  <a:lnTo>
                    <a:pt x="919734" y="172973"/>
                  </a:lnTo>
                  <a:lnTo>
                    <a:pt x="907303" y="184022"/>
                  </a:lnTo>
                  <a:lnTo>
                    <a:pt x="919734" y="195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340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2.2: </a:t>
            </a:r>
            <a:r>
              <a:rPr lang="zh-TW" altLang="en-US" sz="3200" spc="-254" dirty="0" smtClean="0"/>
              <a:t>訓練及測試</a:t>
            </a:r>
            <a:endParaRPr sz="32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88340" y="841744"/>
            <a:ext cx="998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以下為機器學習</a:t>
            </a:r>
            <a:r>
              <a:rPr lang="zh-TW" altLang="en-US" sz="2800" b="1" dirty="0"/>
              <a:t>常見</a:t>
            </a:r>
            <a:r>
              <a:rPr lang="zh-TW" altLang="en-US" sz="2800" b="1" dirty="0" smtClean="0"/>
              <a:t>的做</a:t>
            </a:r>
            <a:r>
              <a:rPr lang="zh-TW" altLang="en-US" sz="2800" b="1" dirty="0"/>
              <a:t>法</a:t>
            </a:r>
            <a:r>
              <a:rPr lang="zh-TW" altLang="en-US" sz="2800" b="1" dirty="0" smtClean="0"/>
              <a:t>：</a:t>
            </a:r>
            <a:endParaRPr lang="en-US" altLang="zh-TW" sz="2800" b="1" dirty="0" smtClean="0"/>
          </a:p>
          <a:p>
            <a:endParaRPr lang="en-US" altLang="zh-TW" sz="2800" b="1" dirty="0"/>
          </a:p>
          <a:p>
            <a:r>
              <a:rPr lang="en-US" altLang="zh-TW" sz="2800" b="1" dirty="0" smtClean="0"/>
              <a:t>1.</a:t>
            </a:r>
            <a:r>
              <a:rPr lang="zh-TW" altLang="en-US" sz="2800" b="1" dirty="0" smtClean="0"/>
              <a:t> 我們</a:t>
            </a:r>
            <a:r>
              <a:rPr lang="zh-TW" altLang="en-US" sz="2800" b="1" dirty="0"/>
              <a:t>使用</a:t>
            </a:r>
            <a:r>
              <a:rPr lang="zh-TW" altLang="en-US" sz="2800" b="1" dirty="0" smtClean="0"/>
              <a:t>機器學習演算法</a:t>
            </a:r>
            <a:r>
              <a:rPr lang="zh-TW" altLang="en-US" sz="2800" b="1" dirty="0"/>
              <a:t>來處理</a:t>
            </a:r>
            <a:r>
              <a:rPr lang="zh-TW" altLang="en-US" sz="2800" b="1" dirty="0" smtClean="0"/>
              <a:t>訓練資</a:t>
            </a:r>
            <a:r>
              <a:rPr lang="zh-TW" altLang="en-US" sz="2800" b="1" dirty="0"/>
              <a:t>料</a:t>
            </a:r>
            <a:r>
              <a:rPr lang="zh-TW" altLang="en-US" sz="2800" b="1" dirty="0" smtClean="0"/>
              <a:t>，進而得到分類</a:t>
            </a:r>
            <a:r>
              <a:rPr lang="zh-TW" altLang="en-US" sz="2800" b="1" dirty="0"/>
              <a:t>器。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990600"/>
            <a:ext cx="1121613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spc="-13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segmentchallenge.arff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116389"/>
            <a:ext cx="6874553" cy="458921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114800" y="3048000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180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6716" y="2999232"/>
            <a:ext cx="2159000" cy="1628775"/>
            <a:chOff x="1156716" y="2999232"/>
            <a:chExt cx="2159000" cy="1628775"/>
          </a:xfrm>
        </p:grpSpPr>
        <p:sp>
          <p:nvSpPr>
            <p:cNvPr id="3" name="object 3"/>
            <p:cNvSpPr/>
            <p:nvPr/>
          </p:nvSpPr>
          <p:spPr>
            <a:xfrm>
              <a:off x="1171194" y="3013710"/>
              <a:ext cx="2133600" cy="1600200"/>
            </a:xfrm>
            <a:custGeom>
              <a:avLst/>
              <a:gdLst/>
              <a:ahLst/>
              <a:cxnLst/>
              <a:rect l="l" t="t" r="r" b="b"/>
              <a:pathLst>
                <a:path w="2133600" h="1600200">
                  <a:moveTo>
                    <a:pt x="2133600" y="800099"/>
                  </a:moveTo>
                  <a:lnTo>
                    <a:pt x="2132211" y="758920"/>
                  </a:lnTo>
                  <a:lnTo>
                    <a:pt x="2128090" y="718281"/>
                  </a:lnTo>
                  <a:lnTo>
                    <a:pt x="2121304" y="678234"/>
                  </a:lnTo>
                  <a:lnTo>
                    <a:pt x="2111920" y="638829"/>
                  </a:lnTo>
                  <a:lnTo>
                    <a:pt x="2100004" y="600116"/>
                  </a:lnTo>
                  <a:lnTo>
                    <a:pt x="2085625" y="562146"/>
                  </a:lnTo>
                  <a:lnTo>
                    <a:pt x="2068849" y="524967"/>
                  </a:lnTo>
                  <a:lnTo>
                    <a:pt x="2049744" y="488632"/>
                  </a:lnTo>
                  <a:lnTo>
                    <a:pt x="2028376" y="453190"/>
                  </a:lnTo>
                  <a:lnTo>
                    <a:pt x="2004812" y="418690"/>
                  </a:lnTo>
                  <a:lnTo>
                    <a:pt x="1979120" y="385184"/>
                  </a:lnTo>
                  <a:lnTo>
                    <a:pt x="1951367" y="352722"/>
                  </a:lnTo>
                  <a:lnTo>
                    <a:pt x="1921620" y="321354"/>
                  </a:lnTo>
                  <a:lnTo>
                    <a:pt x="1889945" y="291130"/>
                  </a:lnTo>
                  <a:lnTo>
                    <a:pt x="1856411" y="262100"/>
                  </a:lnTo>
                  <a:lnTo>
                    <a:pt x="1821084" y="234314"/>
                  </a:lnTo>
                  <a:lnTo>
                    <a:pt x="1784032" y="207824"/>
                  </a:lnTo>
                  <a:lnTo>
                    <a:pt x="1745321" y="182679"/>
                  </a:lnTo>
                  <a:lnTo>
                    <a:pt x="1705018" y="158928"/>
                  </a:lnTo>
                  <a:lnTo>
                    <a:pt x="1663191" y="136624"/>
                  </a:lnTo>
                  <a:lnTo>
                    <a:pt x="1619907" y="115815"/>
                  </a:lnTo>
                  <a:lnTo>
                    <a:pt x="1575233" y="96552"/>
                  </a:lnTo>
                  <a:lnTo>
                    <a:pt x="1529235" y="78885"/>
                  </a:lnTo>
                  <a:lnTo>
                    <a:pt x="1481982" y="62864"/>
                  </a:lnTo>
                  <a:lnTo>
                    <a:pt x="1433540" y="48541"/>
                  </a:lnTo>
                  <a:lnTo>
                    <a:pt x="1383977" y="35964"/>
                  </a:lnTo>
                  <a:lnTo>
                    <a:pt x="1333359" y="25184"/>
                  </a:lnTo>
                  <a:lnTo>
                    <a:pt x="1281753" y="16252"/>
                  </a:lnTo>
                  <a:lnTo>
                    <a:pt x="1229228" y="9217"/>
                  </a:lnTo>
                  <a:lnTo>
                    <a:pt x="1175849" y="4129"/>
                  </a:lnTo>
                  <a:lnTo>
                    <a:pt x="1121684" y="1040"/>
                  </a:lnTo>
                  <a:lnTo>
                    <a:pt x="1066800" y="0"/>
                  </a:lnTo>
                  <a:lnTo>
                    <a:pt x="1011915" y="1040"/>
                  </a:lnTo>
                  <a:lnTo>
                    <a:pt x="957750" y="4129"/>
                  </a:lnTo>
                  <a:lnTo>
                    <a:pt x="904371" y="9217"/>
                  </a:lnTo>
                  <a:lnTo>
                    <a:pt x="851846" y="16252"/>
                  </a:lnTo>
                  <a:lnTo>
                    <a:pt x="800240" y="25184"/>
                  </a:lnTo>
                  <a:lnTo>
                    <a:pt x="749622" y="35964"/>
                  </a:lnTo>
                  <a:lnTo>
                    <a:pt x="700059" y="48541"/>
                  </a:lnTo>
                  <a:lnTo>
                    <a:pt x="651617" y="62865"/>
                  </a:lnTo>
                  <a:lnTo>
                    <a:pt x="604364" y="78885"/>
                  </a:lnTo>
                  <a:lnTo>
                    <a:pt x="558366" y="96552"/>
                  </a:lnTo>
                  <a:lnTo>
                    <a:pt x="513692" y="115815"/>
                  </a:lnTo>
                  <a:lnTo>
                    <a:pt x="470408" y="136624"/>
                  </a:lnTo>
                  <a:lnTo>
                    <a:pt x="428581" y="158928"/>
                  </a:lnTo>
                  <a:lnTo>
                    <a:pt x="388278" y="182679"/>
                  </a:lnTo>
                  <a:lnTo>
                    <a:pt x="349567" y="207824"/>
                  </a:lnTo>
                  <a:lnTo>
                    <a:pt x="312515" y="234315"/>
                  </a:lnTo>
                  <a:lnTo>
                    <a:pt x="277188" y="262100"/>
                  </a:lnTo>
                  <a:lnTo>
                    <a:pt x="243654" y="291130"/>
                  </a:lnTo>
                  <a:lnTo>
                    <a:pt x="211979" y="321354"/>
                  </a:lnTo>
                  <a:lnTo>
                    <a:pt x="182232" y="352722"/>
                  </a:lnTo>
                  <a:lnTo>
                    <a:pt x="154479" y="385184"/>
                  </a:lnTo>
                  <a:lnTo>
                    <a:pt x="128787" y="418690"/>
                  </a:lnTo>
                  <a:lnTo>
                    <a:pt x="105223" y="453190"/>
                  </a:lnTo>
                  <a:lnTo>
                    <a:pt x="83855" y="488632"/>
                  </a:lnTo>
                  <a:lnTo>
                    <a:pt x="64750" y="524967"/>
                  </a:lnTo>
                  <a:lnTo>
                    <a:pt x="47974" y="562146"/>
                  </a:lnTo>
                  <a:lnTo>
                    <a:pt x="33595" y="600116"/>
                  </a:lnTo>
                  <a:lnTo>
                    <a:pt x="21679" y="638829"/>
                  </a:lnTo>
                  <a:lnTo>
                    <a:pt x="12295" y="678234"/>
                  </a:lnTo>
                  <a:lnTo>
                    <a:pt x="5509" y="718281"/>
                  </a:lnTo>
                  <a:lnTo>
                    <a:pt x="1388" y="758920"/>
                  </a:lnTo>
                  <a:lnTo>
                    <a:pt x="0" y="800100"/>
                  </a:lnTo>
                  <a:lnTo>
                    <a:pt x="1388" y="841212"/>
                  </a:lnTo>
                  <a:lnTo>
                    <a:pt x="5509" y="881792"/>
                  </a:lnTo>
                  <a:lnTo>
                    <a:pt x="12295" y="921789"/>
                  </a:lnTo>
                  <a:lnTo>
                    <a:pt x="21679" y="961151"/>
                  </a:lnTo>
                  <a:lnTo>
                    <a:pt x="33595" y="999828"/>
                  </a:lnTo>
                  <a:lnTo>
                    <a:pt x="47974" y="1037770"/>
                  </a:lnTo>
                  <a:lnTo>
                    <a:pt x="64750" y="1074926"/>
                  </a:lnTo>
                  <a:lnTo>
                    <a:pt x="83855" y="1111246"/>
                  </a:lnTo>
                  <a:lnTo>
                    <a:pt x="105223" y="1146677"/>
                  </a:lnTo>
                  <a:lnTo>
                    <a:pt x="128787" y="1181171"/>
                  </a:lnTo>
                  <a:lnTo>
                    <a:pt x="154479" y="1214676"/>
                  </a:lnTo>
                  <a:lnTo>
                    <a:pt x="182232" y="1247142"/>
                  </a:lnTo>
                  <a:lnTo>
                    <a:pt x="211979" y="1278518"/>
                  </a:lnTo>
                  <a:lnTo>
                    <a:pt x="243654" y="1308753"/>
                  </a:lnTo>
                  <a:lnTo>
                    <a:pt x="277188" y="1337797"/>
                  </a:lnTo>
                  <a:lnTo>
                    <a:pt x="312515" y="1365599"/>
                  </a:lnTo>
                  <a:lnTo>
                    <a:pt x="349567" y="1392108"/>
                  </a:lnTo>
                  <a:lnTo>
                    <a:pt x="388278" y="1417274"/>
                  </a:lnTo>
                  <a:lnTo>
                    <a:pt x="428581" y="1441047"/>
                  </a:lnTo>
                  <a:lnTo>
                    <a:pt x="470408" y="1463374"/>
                  </a:lnTo>
                  <a:lnTo>
                    <a:pt x="513692" y="1484207"/>
                  </a:lnTo>
                  <a:lnTo>
                    <a:pt x="558366" y="1503494"/>
                  </a:lnTo>
                  <a:lnTo>
                    <a:pt x="604364" y="1521184"/>
                  </a:lnTo>
                  <a:lnTo>
                    <a:pt x="651617" y="1537227"/>
                  </a:lnTo>
                  <a:lnTo>
                    <a:pt x="700059" y="1551573"/>
                  </a:lnTo>
                  <a:lnTo>
                    <a:pt x="749622" y="1564170"/>
                  </a:lnTo>
                  <a:lnTo>
                    <a:pt x="800240" y="1574968"/>
                  </a:lnTo>
                  <a:lnTo>
                    <a:pt x="851846" y="1583916"/>
                  </a:lnTo>
                  <a:lnTo>
                    <a:pt x="904371" y="1590964"/>
                  </a:lnTo>
                  <a:lnTo>
                    <a:pt x="957750" y="1596061"/>
                  </a:lnTo>
                  <a:lnTo>
                    <a:pt x="1011915" y="1599156"/>
                  </a:lnTo>
                  <a:lnTo>
                    <a:pt x="1066800" y="1600200"/>
                  </a:lnTo>
                  <a:lnTo>
                    <a:pt x="1121684" y="1599156"/>
                  </a:lnTo>
                  <a:lnTo>
                    <a:pt x="1175849" y="1596061"/>
                  </a:lnTo>
                  <a:lnTo>
                    <a:pt x="1229228" y="1590964"/>
                  </a:lnTo>
                  <a:lnTo>
                    <a:pt x="1281753" y="1583916"/>
                  </a:lnTo>
                  <a:lnTo>
                    <a:pt x="1333359" y="1574968"/>
                  </a:lnTo>
                  <a:lnTo>
                    <a:pt x="1383977" y="1564170"/>
                  </a:lnTo>
                  <a:lnTo>
                    <a:pt x="1433540" y="1551573"/>
                  </a:lnTo>
                  <a:lnTo>
                    <a:pt x="1481982" y="1537227"/>
                  </a:lnTo>
                  <a:lnTo>
                    <a:pt x="1529235" y="1521184"/>
                  </a:lnTo>
                  <a:lnTo>
                    <a:pt x="1575233" y="1503494"/>
                  </a:lnTo>
                  <a:lnTo>
                    <a:pt x="1619907" y="1484207"/>
                  </a:lnTo>
                  <a:lnTo>
                    <a:pt x="1663191" y="1463374"/>
                  </a:lnTo>
                  <a:lnTo>
                    <a:pt x="1705018" y="1441047"/>
                  </a:lnTo>
                  <a:lnTo>
                    <a:pt x="1745321" y="1417274"/>
                  </a:lnTo>
                  <a:lnTo>
                    <a:pt x="1784032" y="1392108"/>
                  </a:lnTo>
                  <a:lnTo>
                    <a:pt x="1821084" y="1365599"/>
                  </a:lnTo>
                  <a:lnTo>
                    <a:pt x="1856411" y="1337797"/>
                  </a:lnTo>
                  <a:lnTo>
                    <a:pt x="1889945" y="1308753"/>
                  </a:lnTo>
                  <a:lnTo>
                    <a:pt x="1921620" y="1278518"/>
                  </a:lnTo>
                  <a:lnTo>
                    <a:pt x="1951367" y="1247142"/>
                  </a:lnTo>
                  <a:lnTo>
                    <a:pt x="1979120" y="1214676"/>
                  </a:lnTo>
                  <a:lnTo>
                    <a:pt x="2004812" y="1181171"/>
                  </a:lnTo>
                  <a:lnTo>
                    <a:pt x="2028376" y="1146677"/>
                  </a:lnTo>
                  <a:lnTo>
                    <a:pt x="2049744" y="1111246"/>
                  </a:lnTo>
                  <a:lnTo>
                    <a:pt x="2068849" y="1074926"/>
                  </a:lnTo>
                  <a:lnTo>
                    <a:pt x="2085625" y="1037770"/>
                  </a:lnTo>
                  <a:lnTo>
                    <a:pt x="2100004" y="999828"/>
                  </a:lnTo>
                  <a:lnTo>
                    <a:pt x="2111920" y="961151"/>
                  </a:lnTo>
                  <a:lnTo>
                    <a:pt x="2121304" y="921789"/>
                  </a:lnTo>
                  <a:lnTo>
                    <a:pt x="2128090" y="881792"/>
                  </a:lnTo>
                  <a:lnTo>
                    <a:pt x="2132211" y="841212"/>
                  </a:lnTo>
                  <a:lnTo>
                    <a:pt x="2133600" y="800099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6716" y="2999232"/>
              <a:ext cx="2159000" cy="1628775"/>
            </a:xfrm>
            <a:custGeom>
              <a:avLst/>
              <a:gdLst/>
              <a:ahLst/>
              <a:cxnLst/>
              <a:rect l="l" t="t" r="r" b="b"/>
              <a:pathLst>
                <a:path w="2159000" h="1628775">
                  <a:moveTo>
                    <a:pt x="12700" y="939545"/>
                  </a:moveTo>
                  <a:lnTo>
                    <a:pt x="12699" y="690371"/>
                  </a:lnTo>
                  <a:lnTo>
                    <a:pt x="0" y="730757"/>
                  </a:lnTo>
                  <a:lnTo>
                    <a:pt x="0" y="898397"/>
                  </a:lnTo>
                  <a:lnTo>
                    <a:pt x="12700" y="939545"/>
                  </a:lnTo>
                  <a:close/>
                </a:path>
                <a:path w="2159000" h="1628775">
                  <a:moveTo>
                    <a:pt x="2146300" y="938783"/>
                  </a:moveTo>
                  <a:lnTo>
                    <a:pt x="2146300" y="688847"/>
                  </a:lnTo>
                  <a:lnTo>
                    <a:pt x="2120900" y="608837"/>
                  </a:lnTo>
                  <a:lnTo>
                    <a:pt x="2095500" y="532637"/>
                  </a:lnTo>
                  <a:lnTo>
                    <a:pt x="2070100" y="495299"/>
                  </a:lnTo>
                  <a:lnTo>
                    <a:pt x="2044700" y="459485"/>
                  </a:lnTo>
                  <a:lnTo>
                    <a:pt x="2019300" y="424433"/>
                  </a:lnTo>
                  <a:lnTo>
                    <a:pt x="1993900" y="390143"/>
                  </a:lnTo>
                  <a:lnTo>
                    <a:pt x="1968500" y="357377"/>
                  </a:lnTo>
                  <a:lnTo>
                    <a:pt x="1943100" y="325373"/>
                  </a:lnTo>
                  <a:lnTo>
                    <a:pt x="1905000" y="294131"/>
                  </a:lnTo>
                  <a:lnTo>
                    <a:pt x="1879600" y="265175"/>
                  </a:lnTo>
                  <a:lnTo>
                    <a:pt x="1841500" y="236981"/>
                  </a:lnTo>
                  <a:lnTo>
                    <a:pt x="1803400" y="210311"/>
                  </a:lnTo>
                  <a:lnTo>
                    <a:pt x="1765300" y="184403"/>
                  </a:lnTo>
                  <a:lnTo>
                    <a:pt x="1714500" y="160781"/>
                  </a:lnTo>
                  <a:lnTo>
                    <a:pt x="1676400" y="137921"/>
                  </a:lnTo>
                  <a:lnTo>
                    <a:pt x="1638300" y="116585"/>
                  </a:lnTo>
                  <a:lnTo>
                    <a:pt x="1587500" y="97535"/>
                  </a:lnTo>
                  <a:lnTo>
                    <a:pt x="1536700" y="79247"/>
                  </a:lnTo>
                  <a:lnTo>
                    <a:pt x="1498600" y="63245"/>
                  </a:lnTo>
                  <a:lnTo>
                    <a:pt x="1447800" y="48767"/>
                  </a:lnTo>
                  <a:lnTo>
                    <a:pt x="1397000" y="35813"/>
                  </a:lnTo>
                  <a:lnTo>
                    <a:pt x="1346200" y="25145"/>
                  </a:lnTo>
                  <a:lnTo>
                    <a:pt x="1295400" y="16001"/>
                  </a:lnTo>
                  <a:lnTo>
                    <a:pt x="1244600" y="9143"/>
                  </a:lnTo>
                  <a:lnTo>
                    <a:pt x="1181100" y="3809"/>
                  </a:lnTo>
                  <a:lnTo>
                    <a:pt x="1130300" y="761"/>
                  </a:lnTo>
                  <a:lnTo>
                    <a:pt x="1079500" y="0"/>
                  </a:lnTo>
                  <a:lnTo>
                    <a:pt x="1016000" y="761"/>
                  </a:lnTo>
                  <a:lnTo>
                    <a:pt x="965200" y="3809"/>
                  </a:lnTo>
                  <a:lnTo>
                    <a:pt x="914400" y="9143"/>
                  </a:lnTo>
                  <a:lnTo>
                    <a:pt x="863600" y="16001"/>
                  </a:lnTo>
                  <a:lnTo>
                    <a:pt x="800099" y="25145"/>
                  </a:lnTo>
                  <a:lnTo>
                    <a:pt x="749299" y="36575"/>
                  </a:lnTo>
                  <a:lnTo>
                    <a:pt x="698499" y="48767"/>
                  </a:lnTo>
                  <a:lnTo>
                    <a:pt x="660399" y="63245"/>
                  </a:lnTo>
                  <a:lnTo>
                    <a:pt x="609600" y="80009"/>
                  </a:lnTo>
                  <a:lnTo>
                    <a:pt x="558800" y="97535"/>
                  </a:lnTo>
                  <a:lnTo>
                    <a:pt x="520700" y="117347"/>
                  </a:lnTo>
                  <a:lnTo>
                    <a:pt x="469900" y="137921"/>
                  </a:lnTo>
                  <a:lnTo>
                    <a:pt x="431800" y="160781"/>
                  </a:lnTo>
                  <a:lnTo>
                    <a:pt x="393699" y="185165"/>
                  </a:lnTo>
                  <a:lnTo>
                    <a:pt x="355599" y="210311"/>
                  </a:lnTo>
                  <a:lnTo>
                    <a:pt x="317499" y="236981"/>
                  </a:lnTo>
                  <a:lnTo>
                    <a:pt x="279399" y="265175"/>
                  </a:lnTo>
                  <a:lnTo>
                    <a:pt x="241299" y="294893"/>
                  </a:lnTo>
                  <a:lnTo>
                    <a:pt x="215899" y="325373"/>
                  </a:lnTo>
                  <a:lnTo>
                    <a:pt x="177799" y="357377"/>
                  </a:lnTo>
                  <a:lnTo>
                    <a:pt x="126999" y="424433"/>
                  </a:lnTo>
                  <a:lnTo>
                    <a:pt x="76199" y="496061"/>
                  </a:lnTo>
                  <a:lnTo>
                    <a:pt x="63499" y="533399"/>
                  </a:lnTo>
                  <a:lnTo>
                    <a:pt x="38099" y="571499"/>
                  </a:lnTo>
                  <a:lnTo>
                    <a:pt x="12699" y="649985"/>
                  </a:lnTo>
                  <a:lnTo>
                    <a:pt x="12700" y="979931"/>
                  </a:lnTo>
                  <a:lnTo>
                    <a:pt x="25400" y="1019555"/>
                  </a:lnTo>
                  <a:lnTo>
                    <a:pt x="25399" y="733805"/>
                  </a:lnTo>
                  <a:lnTo>
                    <a:pt x="38099" y="694943"/>
                  </a:lnTo>
                  <a:lnTo>
                    <a:pt x="38099" y="656081"/>
                  </a:lnTo>
                  <a:lnTo>
                    <a:pt x="50799" y="618743"/>
                  </a:lnTo>
                  <a:lnTo>
                    <a:pt x="76199" y="581405"/>
                  </a:lnTo>
                  <a:lnTo>
                    <a:pt x="88899" y="544829"/>
                  </a:lnTo>
                  <a:lnTo>
                    <a:pt x="126999" y="474725"/>
                  </a:lnTo>
                  <a:lnTo>
                    <a:pt x="177799" y="407669"/>
                  </a:lnTo>
                  <a:lnTo>
                    <a:pt x="228599" y="345185"/>
                  </a:lnTo>
                  <a:lnTo>
                    <a:pt x="266699" y="315467"/>
                  </a:lnTo>
                  <a:lnTo>
                    <a:pt x="292099" y="287273"/>
                  </a:lnTo>
                  <a:lnTo>
                    <a:pt x="330199" y="259841"/>
                  </a:lnTo>
                  <a:lnTo>
                    <a:pt x="368299" y="233933"/>
                  </a:lnTo>
                  <a:lnTo>
                    <a:pt x="406399" y="208787"/>
                  </a:lnTo>
                  <a:lnTo>
                    <a:pt x="444500" y="185165"/>
                  </a:lnTo>
                  <a:lnTo>
                    <a:pt x="482600" y="163067"/>
                  </a:lnTo>
                  <a:lnTo>
                    <a:pt x="533400" y="142493"/>
                  </a:lnTo>
                  <a:lnTo>
                    <a:pt x="571500" y="123443"/>
                  </a:lnTo>
                  <a:lnTo>
                    <a:pt x="622300" y="106679"/>
                  </a:lnTo>
                  <a:lnTo>
                    <a:pt x="660400" y="90677"/>
                  </a:lnTo>
                  <a:lnTo>
                    <a:pt x="711199" y="76199"/>
                  </a:lnTo>
                  <a:lnTo>
                    <a:pt x="761999" y="64007"/>
                  </a:lnTo>
                  <a:lnTo>
                    <a:pt x="812799" y="53339"/>
                  </a:lnTo>
                  <a:lnTo>
                    <a:pt x="863600" y="44195"/>
                  </a:lnTo>
                  <a:lnTo>
                    <a:pt x="914400" y="37337"/>
                  </a:lnTo>
                  <a:lnTo>
                    <a:pt x="965200" y="32765"/>
                  </a:lnTo>
                  <a:lnTo>
                    <a:pt x="1016000" y="29717"/>
                  </a:lnTo>
                  <a:lnTo>
                    <a:pt x="1079500" y="28193"/>
                  </a:lnTo>
                  <a:lnTo>
                    <a:pt x="1130300" y="29717"/>
                  </a:lnTo>
                  <a:lnTo>
                    <a:pt x="1181100" y="32765"/>
                  </a:lnTo>
                  <a:lnTo>
                    <a:pt x="1231900" y="37337"/>
                  </a:lnTo>
                  <a:lnTo>
                    <a:pt x="1282700" y="44195"/>
                  </a:lnTo>
                  <a:lnTo>
                    <a:pt x="1333500" y="53339"/>
                  </a:lnTo>
                  <a:lnTo>
                    <a:pt x="1384300" y="64007"/>
                  </a:lnTo>
                  <a:lnTo>
                    <a:pt x="1435100" y="76199"/>
                  </a:lnTo>
                  <a:lnTo>
                    <a:pt x="1485900" y="90677"/>
                  </a:lnTo>
                  <a:lnTo>
                    <a:pt x="1536700" y="106679"/>
                  </a:lnTo>
                  <a:lnTo>
                    <a:pt x="1574800" y="124205"/>
                  </a:lnTo>
                  <a:lnTo>
                    <a:pt x="1625600" y="143255"/>
                  </a:lnTo>
                  <a:lnTo>
                    <a:pt x="1663700" y="163829"/>
                  </a:lnTo>
                  <a:lnTo>
                    <a:pt x="1701800" y="185927"/>
                  </a:lnTo>
                  <a:lnTo>
                    <a:pt x="1752600" y="208787"/>
                  </a:lnTo>
                  <a:lnTo>
                    <a:pt x="1790700" y="233933"/>
                  </a:lnTo>
                  <a:lnTo>
                    <a:pt x="1816100" y="259841"/>
                  </a:lnTo>
                  <a:lnTo>
                    <a:pt x="1854200" y="287273"/>
                  </a:lnTo>
                  <a:lnTo>
                    <a:pt x="1892300" y="316229"/>
                  </a:lnTo>
                  <a:lnTo>
                    <a:pt x="1917700" y="345947"/>
                  </a:lnTo>
                  <a:lnTo>
                    <a:pt x="1943100" y="376427"/>
                  </a:lnTo>
                  <a:lnTo>
                    <a:pt x="1981200" y="408431"/>
                  </a:lnTo>
                  <a:lnTo>
                    <a:pt x="2006600" y="441197"/>
                  </a:lnTo>
                  <a:lnTo>
                    <a:pt x="2019300" y="475487"/>
                  </a:lnTo>
                  <a:lnTo>
                    <a:pt x="2070100" y="545591"/>
                  </a:lnTo>
                  <a:lnTo>
                    <a:pt x="2108200" y="656843"/>
                  </a:lnTo>
                  <a:lnTo>
                    <a:pt x="2120900" y="695705"/>
                  </a:lnTo>
                  <a:lnTo>
                    <a:pt x="2120900" y="774191"/>
                  </a:lnTo>
                  <a:lnTo>
                    <a:pt x="2133600" y="814577"/>
                  </a:lnTo>
                  <a:lnTo>
                    <a:pt x="2133600" y="978407"/>
                  </a:lnTo>
                  <a:lnTo>
                    <a:pt x="2146300" y="938783"/>
                  </a:lnTo>
                  <a:close/>
                </a:path>
                <a:path w="2159000" h="1628775">
                  <a:moveTo>
                    <a:pt x="2133600" y="978407"/>
                  </a:moveTo>
                  <a:lnTo>
                    <a:pt x="2133600" y="814577"/>
                  </a:lnTo>
                  <a:lnTo>
                    <a:pt x="2120900" y="854963"/>
                  </a:lnTo>
                  <a:lnTo>
                    <a:pt x="2120900" y="933449"/>
                  </a:lnTo>
                  <a:lnTo>
                    <a:pt x="2108200" y="972311"/>
                  </a:lnTo>
                  <a:lnTo>
                    <a:pt x="2070100" y="1083563"/>
                  </a:lnTo>
                  <a:lnTo>
                    <a:pt x="2044700" y="1119377"/>
                  </a:lnTo>
                  <a:lnTo>
                    <a:pt x="2019300" y="1153667"/>
                  </a:lnTo>
                  <a:lnTo>
                    <a:pt x="2006600" y="1187195"/>
                  </a:lnTo>
                  <a:lnTo>
                    <a:pt x="1981200" y="1220723"/>
                  </a:lnTo>
                  <a:lnTo>
                    <a:pt x="1943100" y="1251965"/>
                  </a:lnTo>
                  <a:lnTo>
                    <a:pt x="1917700" y="1283207"/>
                  </a:lnTo>
                  <a:lnTo>
                    <a:pt x="1892300" y="1312925"/>
                  </a:lnTo>
                  <a:lnTo>
                    <a:pt x="1854200" y="1341119"/>
                  </a:lnTo>
                  <a:lnTo>
                    <a:pt x="1816100" y="1368551"/>
                  </a:lnTo>
                  <a:lnTo>
                    <a:pt x="1790700" y="1395221"/>
                  </a:lnTo>
                  <a:lnTo>
                    <a:pt x="1739900" y="1419605"/>
                  </a:lnTo>
                  <a:lnTo>
                    <a:pt x="1701800" y="1443227"/>
                  </a:lnTo>
                  <a:lnTo>
                    <a:pt x="1663700" y="1465325"/>
                  </a:lnTo>
                  <a:lnTo>
                    <a:pt x="1625600" y="1485899"/>
                  </a:lnTo>
                  <a:lnTo>
                    <a:pt x="1574800" y="1504949"/>
                  </a:lnTo>
                  <a:lnTo>
                    <a:pt x="1536700" y="1521713"/>
                  </a:lnTo>
                  <a:lnTo>
                    <a:pt x="1485900" y="1537715"/>
                  </a:lnTo>
                  <a:lnTo>
                    <a:pt x="1435100" y="1552193"/>
                  </a:lnTo>
                  <a:lnTo>
                    <a:pt x="1384300" y="1564385"/>
                  </a:lnTo>
                  <a:lnTo>
                    <a:pt x="1333500" y="1575053"/>
                  </a:lnTo>
                  <a:lnTo>
                    <a:pt x="1282700" y="1584197"/>
                  </a:lnTo>
                  <a:lnTo>
                    <a:pt x="1231900" y="1591055"/>
                  </a:lnTo>
                  <a:lnTo>
                    <a:pt x="1181100" y="1595627"/>
                  </a:lnTo>
                  <a:lnTo>
                    <a:pt x="1130300" y="1598675"/>
                  </a:lnTo>
                  <a:lnTo>
                    <a:pt x="1079500" y="1600199"/>
                  </a:lnTo>
                  <a:lnTo>
                    <a:pt x="1016000" y="1598675"/>
                  </a:lnTo>
                  <a:lnTo>
                    <a:pt x="965200" y="1595627"/>
                  </a:lnTo>
                  <a:lnTo>
                    <a:pt x="914400" y="1591055"/>
                  </a:lnTo>
                  <a:lnTo>
                    <a:pt x="863600" y="1584197"/>
                  </a:lnTo>
                  <a:lnTo>
                    <a:pt x="812800" y="1575053"/>
                  </a:lnTo>
                  <a:lnTo>
                    <a:pt x="762000" y="1564385"/>
                  </a:lnTo>
                  <a:lnTo>
                    <a:pt x="711200" y="1552193"/>
                  </a:lnTo>
                  <a:lnTo>
                    <a:pt x="660400" y="1537715"/>
                  </a:lnTo>
                  <a:lnTo>
                    <a:pt x="622300" y="1521714"/>
                  </a:lnTo>
                  <a:lnTo>
                    <a:pt x="571500" y="1504187"/>
                  </a:lnTo>
                  <a:lnTo>
                    <a:pt x="533400" y="1485137"/>
                  </a:lnTo>
                  <a:lnTo>
                    <a:pt x="482600" y="1464564"/>
                  </a:lnTo>
                  <a:lnTo>
                    <a:pt x="444500" y="1442465"/>
                  </a:lnTo>
                  <a:lnTo>
                    <a:pt x="406400" y="1419605"/>
                  </a:lnTo>
                  <a:lnTo>
                    <a:pt x="368300" y="1394459"/>
                  </a:lnTo>
                  <a:lnTo>
                    <a:pt x="330200" y="1368552"/>
                  </a:lnTo>
                  <a:lnTo>
                    <a:pt x="292100" y="1341120"/>
                  </a:lnTo>
                  <a:lnTo>
                    <a:pt x="266700" y="1312164"/>
                  </a:lnTo>
                  <a:lnTo>
                    <a:pt x="228600" y="1282445"/>
                  </a:lnTo>
                  <a:lnTo>
                    <a:pt x="203200" y="1251965"/>
                  </a:lnTo>
                  <a:lnTo>
                    <a:pt x="177800" y="1219961"/>
                  </a:lnTo>
                  <a:lnTo>
                    <a:pt x="152400" y="1187195"/>
                  </a:lnTo>
                  <a:lnTo>
                    <a:pt x="101600" y="1118615"/>
                  </a:lnTo>
                  <a:lnTo>
                    <a:pt x="88900" y="1082802"/>
                  </a:lnTo>
                  <a:lnTo>
                    <a:pt x="63500" y="1046225"/>
                  </a:lnTo>
                  <a:lnTo>
                    <a:pt x="38100" y="971549"/>
                  </a:lnTo>
                  <a:lnTo>
                    <a:pt x="38100" y="932687"/>
                  </a:lnTo>
                  <a:lnTo>
                    <a:pt x="25400" y="893825"/>
                  </a:lnTo>
                  <a:lnTo>
                    <a:pt x="25400" y="1019555"/>
                  </a:lnTo>
                  <a:lnTo>
                    <a:pt x="38100" y="1057655"/>
                  </a:lnTo>
                  <a:lnTo>
                    <a:pt x="63500" y="1095755"/>
                  </a:lnTo>
                  <a:lnTo>
                    <a:pt x="76200" y="1133093"/>
                  </a:lnTo>
                  <a:lnTo>
                    <a:pt x="101600" y="1168908"/>
                  </a:lnTo>
                  <a:lnTo>
                    <a:pt x="127000" y="1203959"/>
                  </a:lnTo>
                  <a:lnTo>
                    <a:pt x="152400" y="1238249"/>
                  </a:lnTo>
                  <a:lnTo>
                    <a:pt x="177800" y="1271015"/>
                  </a:lnTo>
                  <a:lnTo>
                    <a:pt x="215900" y="1303020"/>
                  </a:lnTo>
                  <a:lnTo>
                    <a:pt x="241300" y="1334261"/>
                  </a:lnTo>
                  <a:lnTo>
                    <a:pt x="279400" y="1363217"/>
                  </a:lnTo>
                  <a:lnTo>
                    <a:pt x="317500" y="1391411"/>
                  </a:lnTo>
                  <a:lnTo>
                    <a:pt x="355600" y="1418082"/>
                  </a:lnTo>
                  <a:lnTo>
                    <a:pt x="393700" y="1443989"/>
                  </a:lnTo>
                  <a:lnTo>
                    <a:pt x="431800" y="1467611"/>
                  </a:lnTo>
                  <a:lnTo>
                    <a:pt x="469900" y="1490471"/>
                  </a:lnTo>
                  <a:lnTo>
                    <a:pt x="520700" y="1511808"/>
                  </a:lnTo>
                  <a:lnTo>
                    <a:pt x="558800" y="1530858"/>
                  </a:lnTo>
                  <a:lnTo>
                    <a:pt x="609600" y="1549145"/>
                  </a:lnTo>
                  <a:lnTo>
                    <a:pt x="660400" y="1565147"/>
                  </a:lnTo>
                  <a:lnTo>
                    <a:pt x="698500" y="1579626"/>
                  </a:lnTo>
                  <a:lnTo>
                    <a:pt x="749300" y="1592579"/>
                  </a:lnTo>
                  <a:lnTo>
                    <a:pt x="800100" y="1603247"/>
                  </a:lnTo>
                  <a:lnTo>
                    <a:pt x="863600" y="1612391"/>
                  </a:lnTo>
                  <a:lnTo>
                    <a:pt x="914400" y="1619249"/>
                  </a:lnTo>
                  <a:lnTo>
                    <a:pt x="965200" y="1624583"/>
                  </a:lnTo>
                  <a:lnTo>
                    <a:pt x="1016000" y="1627631"/>
                  </a:lnTo>
                  <a:lnTo>
                    <a:pt x="1079500" y="1628393"/>
                  </a:lnTo>
                  <a:lnTo>
                    <a:pt x="1130300" y="1627631"/>
                  </a:lnTo>
                  <a:lnTo>
                    <a:pt x="1181100" y="1624583"/>
                  </a:lnTo>
                  <a:lnTo>
                    <a:pt x="1244600" y="1619249"/>
                  </a:lnTo>
                  <a:lnTo>
                    <a:pt x="1295400" y="1612391"/>
                  </a:lnTo>
                  <a:lnTo>
                    <a:pt x="1346200" y="1603247"/>
                  </a:lnTo>
                  <a:lnTo>
                    <a:pt x="1397000" y="1591817"/>
                  </a:lnTo>
                  <a:lnTo>
                    <a:pt x="1447800" y="1579625"/>
                  </a:lnTo>
                  <a:lnTo>
                    <a:pt x="1498600" y="1565147"/>
                  </a:lnTo>
                  <a:lnTo>
                    <a:pt x="1536700" y="1548383"/>
                  </a:lnTo>
                  <a:lnTo>
                    <a:pt x="1587500" y="1530857"/>
                  </a:lnTo>
                  <a:lnTo>
                    <a:pt x="1638300" y="1511045"/>
                  </a:lnTo>
                  <a:lnTo>
                    <a:pt x="1676400" y="1490471"/>
                  </a:lnTo>
                  <a:lnTo>
                    <a:pt x="1714500" y="1467611"/>
                  </a:lnTo>
                  <a:lnTo>
                    <a:pt x="1765300" y="1443227"/>
                  </a:lnTo>
                  <a:lnTo>
                    <a:pt x="1803400" y="1418081"/>
                  </a:lnTo>
                  <a:lnTo>
                    <a:pt x="1841500" y="1391411"/>
                  </a:lnTo>
                  <a:lnTo>
                    <a:pt x="1879600" y="1363217"/>
                  </a:lnTo>
                  <a:lnTo>
                    <a:pt x="1905000" y="1333499"/>
                  </a:lnTo>
                  <a:lnTo>
                    <a:pt x="1943100" y="1303019"/>
                  </a:lnTo>
                  <a:lnTo>
                    <a:pt x="1968500" y="1271015"/>
                  </a:lnTo>
                  <a:lnTo>
                    <a:pt x="2019300" y="1203959"/>
                  </a:lnTo>
                  <a:lnTo>
                    <a:pt x="2070100" y="1132331"/>
                  </a:lnTo>
                  <a:lnTo>
                    <a:pt x="2095500" y="1094993"/>
                  </a:lnTo>
                  <a:lnTo>
                    <a:pt x="2133600" y="978407"/>
                  </a:lnTo>
                  <a:close/>
                </a:path>
                <a:path w="2159000" h="1628775">
                  <a:moveTo>
                    <a:pt x="2159000" y="855725"/>
                  </a:moveTo>
                  <a:lnTo>
                    <a:pt x="2159000" y="771905"/>
                  </a:lnTo>
                  <a:lnTo>
                    <a:pt x="2146300" y="729995"/>
                  </a:lnTo>
                  <a:lnTo>
                    <a:pt x="2146300" y="897635"/>
                  </a:lnTo>
                  <a:lnTo>
                    <a:pt x="2159000" y="85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15916" y="3579699"/>
            <a:ext cx="13046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marR="5080" indent="-25146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440" dirty="0" smtClean="0">
                <a:latin typeface="Trebuchet MS"/>
                <a:cs typeface="Trebuchet MS"/>
              </a:rPr>
              <a:t>訓練資料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573261" y="1398269"/>
            <a:ext cx="1447800" cy="1096010"/>
            <a:chOff x="8573261" y="1398269"/>
            <a:chExt cx="1447800" cy="1096010"/>
          </a:xfrm>
        </p:grpSpPr>
        <p:sp>
          <p:nvSpPr>
            <p:cNvPr id="7" name="object 7"/>
            <p:cNvSpPr/>
            <p:nvPr/>
          </p:nvSpPr>
          <p:spPr>
            <a:xfrm>
              <a:off x="8587739" y="1413509"/>
              <a:ext cx="1423035" cy="1066800"/>
            </a:xfrm>
            <a:custGeom>
              <a:avLst/>
              <a:gdLst/>
              <a:ahLst/>
              <a:cxnLst/>
              <a:rect l="l" t="t" r="r" b="b"/>
              <a:pathLst>
                <a:path w="1423034" h="1066800">
                  <a:moveTo>
                    <a:pt x="1422654" y="533399"/>
                  </a:moveTo>
                  <a:lnTo>
                    <a:pt x="1420513" y="491675"/>
                  </a:lnTo>
                  <a:lnTo>
                    <a:pt x="1414198" y="450836"/>
                  </a:lnTo>
                  <a:lnTo>
                    <a:pt x="1403866" y="411000"/>
                  </a:lnTo>
                  <a:lnTo>
                    <a:pt x="1389675" y="372285"/>
                  </a:lnTo>
                  <a:lnTo>
                    <a:pt x="1371786" y="334809"/>
                  </a:lnTo>
                  <a:lnTo>
                    <a:pt x="1350355" y="298690"/>
                  </a:lnTo>
                  <a:lnTo>
                    <a:pt x="1325541" y="264047"/>
                  </a:lnTo>
                  <a:lnTo>
                    <a:pt x="1297503" y="230996"/>
                  </a:lnTo>
                  <a:lnTo>
                    <a:pt x="1266399" y="199657"/>
                  </a:lnTo>
                  <a:lnTo>
                    <a:pt x="1232388" y="170147"/>
                  </a:lnTo>
                  <a:lnTo>
                    <a:pt x="1195628" y="142583"/>
                  </a:lnTo>
                  <a:lnTo>
                    <a:pt x="1156278" y="117085"/>
                  </a:lnTo>
                  <a:lnTo>
                    <a:pt x="1114496" y="93770"/>
                  </a:lnTo>
                  <a:lnTo>
                    <a:pt x="1070440" y="72756"/>
                  </a:lnTo>
                  <a:lnTo>
                    <a:pt x="1024270" y="54161"/>
                  </a:lnTo>
                  <a:lnTo>
                    <a:pt x="976143" y="38104"/>
                  </a:lnTo>
                  <a:lnTo>
                    <a:pt x="926218" y="24701"/>
                  </a:lnTo>
                  <a:lnTo>
                    <a:pt x="874653" y="14071"/>
                  </a:lnTo>
                  <a:lnTo>
                    <a:pt x="821608" y="6332"/>
                  </a:lnTo>
                  <a:lnTo>
                    <a:pt x="767240" y="1602"/>
                  </a:lnTo>
                  <a:lnTo>
                    <a:pt x="711708" y="0"/>
                  </a:lnTo>
                  <a:lnTo>
                    <a:pt x="656072" y="1602"/>
                  </a:lnTo>
                  <a:lnTo>
                    <a:pt x="601610" y="6332"/>
                  </a:lnTo>
                  <a:lnTo>
                    <a:pt x="548480" y="14071"/>
                  </a:lnTo>
                  <a:lnTo>
                    <a:pt x="496839" y="24701"/>
                  </a:lnTo>
                  <a:lnTo>
                    <a:pt x="446847" y="38104"/>
                  </a:lnTo>
                  <a:lnTo>
                    <a:pt x="398661" y="54161"/>
                  </a:lnTo>
                  <a:lnTo>
                    <a:pt x="352439" y="72756"/>
                  </a:lnTo>
                  <a:lnTo>
                    <a:pt x="308338" y="93770"/>
                  </a:lnTo>
                  <a:lnTo>
                    <a:pt x="266517" y="117085"/>
                  </a:lnTo>
                  <a:lnTo>
                    <a:pt x="227134" y="142583"/>
                  </a:lnTo>
                  <a:lnTo>
                    <a:pt x="190347" y="170147"/>
                  </a:lnTo>
                  <a:lnTo>
                    <a:pt x="156314" y="199657"/>
                  </a:lnTo>
                  <a:lnTo>
                    <a:pt x="125192" y="230996"/>
                  </a:lnTo>
                  <a:lnTo>
                    <a:pt x="97140" y="264047"/>
                  </a:lnTo>
                  <a:lnTo>
                    <a:pt x="72316" y="298690"/>
                  </a:lnTo>
                  <a:lnTo>
                    <a:pt x="50878" y="334809"/>
                  </a:lnTo>
                  <a:lnTo>
                    <a:pt x="32983" y="372285"/>
                  </a:lnTo>
                  <a:lnTo>
                    <a:pt x="18790" y="411000"/>
                  </a:lnTo>
                  <a:lnTo>
                    <a:pt x="8456" y="450836"/>
                  </a:lnTo>
                  <a:lnTo>
                    <a:pt x="2140" y="491675"/>
                  </a:lnTo>
                  <a:lnTo>
                    <a:pt x="0" y="533400"/>
                  </a:lnTo>
                  <a:lnTo>
                    <a:pt x="2140" y="575025"/>
                  </a:lnTo>
                  <a:lnTo>
                    <a:pt x="8456" y="615785"/>
                  </a:lnTo>
                  <a:lnTo>
                    <a:pt x="18790" y="655559"/>
                  </a:lnTo>
                  <a:lnTo>
                    <a:pt x="32983" y="694229"/>
                  </a:lnTo>
                  <a:lnTo>
                    <a:pt x="50878" y="731674"/>
                  </a:lnTo>
                  <a:lnTo>
                    <a:pt x="72316" y="767776"/>
                  </a:lnTo>
                  <a:lnTo>
                    <a:pt x="97140" y="802414"/>
                  </a:lnTo>
                  <a:lnTo>
                    <a:pt x="125192" y="835469"/>
                  </a:lnTo>
                  <a:lnTo>
                    <a:pt x="156314" y="866822"/>
                  </a:lnTo>
                  <a:lnTo>
                    <a:pt x="190347" y="896354"/>
                  </a:lnTo>
                  <a:lnTo>
                    <a:pt x="227134" y="923944"/>
                  </a:lnTo>
                  <a:lnTo>
                    <a:pt x="266517" y="949474"/>
                  </a:lnTo>
                  <a:lnTo>
                    <a:pt x="308338" y="972823"/>
                  </a:lnTo>
                  <a:lnTo>
                    <a:pt x="352439" y="993873"/>
                  </a:lnTo>
                  <a:lnTo>
                    <a:pt x="398661" y="1012504"/>
                  </a:lnTo>
                  <a:lnTo>
                    <a:pt x="446847" y="1028597"/>
                  </a:lnTo>
                  <a:lnTo>
                    <a:pt x="496839" y="1042031"/>
                  </a:lnTo>
                  <a:lnTo>
                    <a:pt x="548480" y="1052688"/>
                  </a:lnTo>
                  <a:lnTo>
                    <a:pt x="601610" y="1060448"/>
                  </a:lnTo>
                  <a:lnTo>
                    <a:pt x="656072" y="1065192"/>
                  </a:lnTo>
                  <a:lnTo>
                    <a:pt x="711708" y="1066800"/>
                  </a:lnTo>
                  <a:lnTo>
                    <a:pt x="767240" y="1065192"/>
                  </a:lnTo>
                  <a:lnTo>
                    <a:pt x="821608" y="1060448"/>
                  </a:lnTo>
                  <a:lnTo>
                    <a:pt x="874653" y="1052688"/>
                  </a:lnTo>
                  <a:lnTo>
                    <a:pt x="926218" y="1042031"/>
                  </a:lnTo>
                  <a:lnTo>
                    <a:pt x="976143" y="1028597"/>
                  </a:lnTo>
                  <a:lnTo>
                    <a:pt x="1024270" y="1012504"/>
                  </a:lnTo>
                  <a:lnTo>
                    <a:pt x="1070440" y="993873"/>
                  </a:lnTo>
                  <a:lnTo>
                    <a:pt x="1114496" y="972823"/>
                  </a:lnTo>
                  <a:lnTo>
                    <a:pt x="1156278" y="949474"/>
                  </a:lnTo>
                  <a:lnTo>
                    <a:pt x="1195628" y="923944"/>
                  </a:lnTo>
                  <a:lnTo>
                    <a:pt x="1232388" y="896354"/>
                  </a:lnTo>
                  <a:lnTo>
                    <a:pt x="1266399" y="866822"/>
                  </a:lnTo>
                  <a:lnTo>
                    <a:pt x="1297503" y="835469"/>
                  </a:lnTo>
                  <a:lnTo>
                    <a:pt x="1325541" y="802414"/>
                  </a:lnTo>
                  <a:lnTo>
                    <a:pt x="1350355" y="767776"/>
                  </a:lnTo>
                  <a:lnTo>
                    <a:pt x="1371786" y="731674"/>
                  </a:lnTo>
                  <a:lnTo>
                    <a:pt x="1389675" y="694229"/>
                  </a:lnTo>
                  <a:lnTo>
                    <a:pt x="1403866" y="655559"/>
                  </a:lnTo>
                  <a:lnTo>
                    <a:pt x="1414198" y="615785"/>
                  </a:lnTo>
                  <a:lnTo>
                    <a:pt x="1420513" y="575025"/>
                  </a:lnTo>
                  <a:lnTo>
                    <a:pt x="1422654" y="533399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73261" y="1398269"/>
              <a:ext cx="1447800" cy="1096010"/>
            </a:xfrm>
            <a:custGeom>
              <a:avLst/>
              <a:gdLst/>
              <a:ahLst/>
              <a:cxnLst/>
              <a:rect l="l" t="t" r="r" b="b"/>
              <a:pathLst>
                <a:path w="1447800" h="1096010">
                  <a:moveTo>
                    <a:pt x="12699" y="533400"/>
                  </a:moveTo>
                  <a:lnTo>
                    <a:pt x="12699" y="437388"/>
                  </a:lnTo>
                  <a:lnTo>
                    <a:pt x="0" y="451104"/>
                  </a:lnTo>
                  <a:lnTo>
                    <a:pt x="0" y="533400"/>
                  </a:lnTo>
                  <a:lnTo>
                    <a:pt x="12699" y="533400"/>
                  </a:lnTo>
                  <a:close/>
                </a:path>
                <a:path w="1447800" h="1096010">
                  <a:moveTo>
                    <a:pt x="12699" y="535686"/>
                  </a:moveTo>
                  <a:lnTo>
                    <a:pt x="12699" y="533400"/>
                  </a:lnTo>
                  <a:lnTo>
                    <a:pt x="0" y="533400"/>
                  </a:lnTo>
                  <a:lnTo>
                    <a:pt x="0" y="547878"/>
                  </a:lnTo>
                  <a:lnTo>
                    <a:pt x="12699" y="535686"/>
                  </a:lnTo>
                  <a:close/>
                </a:path>
                <a:path w="1447800" h="1096010">
                  <a:moveTo>
                    <a:pt x="25399" y="547878"/>
                  </a:moveTo>
                  <a:lnTo>
                    <a:pt x="25399" y="397002"/>
                  </a:lnTo>
                  <a:lnTo>
                    <a:pt x="12699" y="410718"/>
                  </a:lnTo>
                  <a:lnTo>
                    <a:pt x="12699" y="535686"/>
                  </a:lnTo>
                  <a:lnTo>
                    <a:pt x="0" y="547878"/>
                  </a:lnTo>
                  <a:lnTo>
                    <a:pt x="0" y="560832"/>
                  </a:lnTo>
                  <a:lnTo>
                    <a:pt x="25399" y="547878"/>
                  </a:lnTo>
                  <a:close/>
                </a:path>
                <a:path w="1447800" h="1096010">
                  <a:moveTo>
                    <a:pt x="25399" y="557784"/>
                  </a:moveTo>
                  <a:lnTo>
                    <a:pt x="25399" y="547878"/>
                  </a:lnTo>
                  <a:lnTo>
                    <a:pt x="0" y="560832"/>
                  </a:lnTo>
                  <a:lnTo>
                    <a:pt x="12699" y="563118"/>
                  </a:lnTo>
                  <a:lnTo>
                    <a:pt x="12699" y="560832"/>
                  </a:lnTo>
                  <a:lnTo>
                    <a:pt x="25399" y="557784"/>
                  </a:lnTo>
                  <a:close/>
                </a:path>
                <a:path w="1447800" h="1096010">
                  <a:moveTo>
                    <a:pt x="12699" y="659892"/>
                  </a:moveTo>
                  <a:lnTo>
                    <a:pt x="12699" y="563118"/>
                  </a:lnTo>
                  <a:lnTo>
                    <a:pt x="0" y="560832"/>
                  </a:lnTo>
                  <a:lnTo>
                    <a:pt x="0" y="618744"/>
                  </a:lnTo>
                  <a:lnTo>
                    <a:pt x="12699" y="659892"/>
                  </a:lnTo>
                  <a:close/>
                </a:path>
                <a:path w="1447800" h="1096010">
                  <a:moveTo>
                    <a:pt x="38099" y="725424"/>
                  </a:moveTo>
                  <a:lnTo>
                    <a:pt x="38099" y="639318"/>
                  </a:lnTo>
                  <a:lnTo>
                    <a:pt x="25399" y="626364"/>
                  </a:lnTo>
                  <a:lnTo>
                    <a:pt x="25399" y="557784"/>
                  </a:lnTo>
                  <a:lnTo>
                    <a:pt x="12699" y="560832"/>
                  </a:lnTo>
                  <a:lnTo>
                    <a:pt x="12699" y="686562"/>
                  </a:lnTo>
                  <a:lnTo>
                    <a:pt x="25399" y="699516"/>
                  </a:lnTo>
                  <a:lnTo>
                    <a:pt x="38099" y="725424"/>
                  </a:lnTo>
                  <a:close/>
                </a:path>
                <a:path w="1447800" h="1096010">
                  <a:moveTo>
                    <a:pt x="50799" y="419100"/>
                  </a:moveTo>
                  <a:lnTo>
                    <a:pt x="50799" y="345948"/>
                  </a:lnTo>
                  <a:lnTo>
                    <a:pt x="38099" y="371856"/>
                  </a:lnTo>
                  <a:lnTo>
                    <a:pt x="25399" y="384810"/>
                  </a:lnTo>
                  <a:lnTo>
                    <a:pt x="25399" y="469392"/>
                  </a:lnTo>
                  <a:lnTo>
                    <a:pt x="38099" y="457200"/>
                  </a:lnTo>
                  <a:lnTo>
                    <a:pt x="38099" y="432054"/>
                  </a:lnTo>
                  <a:lnTo>
                    <a:pt x="50799" y="419100"/>
                  </a:lnTo>
                  <a:close/>
                </a:path>
                <a:path w="1447800" h="1096010">
                  <a:moveTo>
                    <a:pt x="88899" y="810768"/>
                  </a:moveTo>
                  <a:lnTo>
                    <a:pt x="88899" y="760476"/>
                  </a:lnTo>
                  <a:lnTo>
                    <a:pt x="76199" y="748284"/>
                  </a:lnTo>
                  <a:lnTo>
                    <a:pt x="76199" y="736854"/>
                  </a:lnTo>
                  <a:lnTo>
                    <a:pt x="63499" y="725424"/>
                  </a:lnTo>
                  <a:lnTo>
                    <a:pt x="63499" y="713232"/>
                  </a:lnTo>
                  <a:lnTo>
                    <a:pt x="50799" y="701040"/>
                  </a:lnTo>
                  <a:lnTo>
                    <a:pt x="38099" y="676656"/>
                  </a:lnTo>
                  <a:lnTo>
                    <a:pt x="38099" y="738378"/>
                  </a:lnTo>
                  <a:lnTo>
                    <a:pt x="50799" y="750570"/>
                  </a:lnTo>
                  <a:lnTo>
                    <a:pt x="50799" y="762762"/>
                  </a:lnTo>
                  <a:lnTo>
                    <a:pt x="76199" y="799338"/>
                  </a:lnTo>
                  <a:lnTo>
                    <a:pt x="88899" y="810768"/>
                  </a:lnTo>
                  <a:close/>
                </a:path>
                <a:path w="1447800" h="1096010">
                  <a:moveTo>
                    <a:pt x="1295399" y="249174"/>
                  </a:moveTo>
                  <a:lnTo>
                    <a:pt x="1295399" y="208788"/>
                  </a:lnTo>
                  <a:lnTo>
                    <a:pt x="1282699" y="198120"/>
                  </a:lnTo>
                  <a:lnTo>
                    <a:pt x="1257299" y="178308"/>
                  </a:lnTo>
                  <a:lnTo>
                    <a:pt x="1244599" y="169164"/>
                  </a:lnTo>
                  <a:lnTo>
                    <a:pt x="1231899" y="159258"/>
                  </a:lnTo>
                  <a:lnTo>
                    <a:pt x="1219199" y="150114"/>
                  </a:lnTo>
                  <a:lnTo>
                    <a:pt x="1206499" y="141732"/>
                  </a:lnTo>
                  <a:lnTo>
                    <a:pt x="1181099" y="124206"/>
                  </a:lnTo>
                  <a:lnTo>
                    <a:pt x="1155699" y="108204"/>
                  </a:lnTo>
                  <a:lnTo>
                    <a:pt x="1117599" y="92964"/>
                  </a:lnTo>
                  <a:lnTo>
                    <a:pt x="1066799" y="65531"/>
                  </a:lnTo>
                  <a:lnTo>
                    <a:pt x="1028699" y="54101"/>
                  </a:lnTo>
                  <a:lnTo>
                    <a:pt x="990599" y="38100"/>
                  </a:lnTo>
                  <a:lnTo>
                    <a:pt x="965199" y="33528"/>
                  </a:lnTo>
                  <a:lnTo>
                    <a:pt x="952499" y="28956"/>
                  </a:lnTo>
                  <a:lnTo>
                    <a:pt x="939799" y="25145"/>
                  </a:lnTo>
                  <a:lnTo>
                    <a:pt x="914399" y="21335"/>
                  </a:lnTo>
                  <a:lnTo>
                    <a:pt x="901699" y="17526"/>
                  </a:lnTo>
                  <a:lnTo>
                    <a:pt x="888999" y="14478"/>
                  </a:lnTo>
                  <a:lnTo>
                    <a:pt x="863599" y="11429"/>
                  </a:lnTo>
                  <a:lnTo>
                    <a:pt x="850899" y="9143"/>
                  </a:lnTo>
                  <a:lnTo>
                    <a:pt x="825499" y="6857"/>
                  </a:lnTo>
                  <a:lnTo>
                    <a:pt x="812799" y="4571"/>
                  </a:lnTo>
                  <a:lnTo>
                    <a:pt x="787399" y="3048"/>
                  </a:lnTo>
                  <a:lnTo>
                    <a:pt x="723899" y="0"/>
                  </a:lnTo>
                  <a:lnTo>
                    <a:pt x="698499" y="762"/>
                  </a:lnTo>
                  <a:lnTo>
                    <a:pt x="685799" y="762"/>
                  </a:lnTo>
                  <a:lnTo>
                    <a:pt x="622299" y="4572"/>
                  </a:lnTo>
                  <a:lnTo>
                    <a:pt x="609599" y="6858"/>
                  </a:lnTo>
                  <a:lnTo>
                    <a:pt x="571499" y="11430"/>
                  </a:lnTo>
                  <a:lnTo>
                    <a:pt x="558799" y="14478"/>
                  </a:lnTo>
                  <a:lnTo>
                    <a:pt x="533399" y="17526"/>
                  </a:lnTo>
                  <a:lnTo>
                    <a:pt x="520699" y="21336"/>
                  </a:lnTo>
                  <a:lnTo>
                    <a:pt x="482599" y="28956"/>
                  </a:lnTo>
                  <a:lnTo>
                    <a:pt x="457199" y="38100"/>
                  </a:lnTo>
                  <a:lnTo>
                    <a:pt x="431799" y="43434"/>
                  </a:lnTo>
                  <a:lnTo>
                    <a:pt x="406399" y="54102"/>
                  </a:lnTo>
                  <a:lnTo>
                    <a:pt x="380999" y="66294"/>
                  </a:lnTo>
                  <a:lnTo>
                    <a:pt x="342899" y="79248"/>
                  </a:lnTo>
                  <a:lnTo>
                    <a:pt x="317499" y="92964"/>
                  </a:lnTo>
                  <a:lnTo>
                    <a:pt x="292099" y="108204"/>
                  </a:lnTo>
                  <a:lnTo>
                    <a:pt x="253999" y="124968"/>
                  </a:lnTo>
                  <a:lnTo>
                    <a:pt x="228599" y="141732"/>
                  </a:lnTo>
                  <a:lnTo>
                    <a:pt x="190499" y="169164"/>
                  </a:lnTo>
                  <a:lnTo>
                    <a:pt x="190499" y="179070"/>
                  </a:lnTo>
                  <a:lnTo>
                    <a:pt x="177799" y="188214"/>
                  </a:lnTo>
                  <a:lnTo>
                    <a:pt x="165099" y="198882"/>
                  </a:lnTo>
                  <a:lnTo>
                    <a:pt x="152399" y="208788"/>
                  </a:lnTo>
                  <a:lnTo>
                    <a:pt x="139699" y="219456"/>
                  </a:lnTo>
                  <a:lnTo>
                    <a:pt x="114299" y="251460"/>
                  </a:lnTo>
                  <a:lnTo>
                    <a:pt x="88899" y="274320"/>
                  </a:lnTo>
                  <a:lnTo>
                    <a:pt x="76199" y="297180"/>
                  </a:lnTo>
                  <a:lnTo>
                    <a:pt x="50799" y="333756"/>
                  </a:lnTo>
                  <a:lnTo>
                    <a:pt x="50799" y="406908"/>
                  </a:lnTo>
                  <a:lnTo>
                    <a:pt x="63499" y="382524"/>
                  </a:lnTo>
                  <a:lnTo>
                    <a:pt x="63499" y="371094"/>
                  </a:lnTo>
                  <a:lnTo>
                    <a:pt x="76199" y="358902"/>
                  </a:lnTo>
                  <a:lnTo>
                    <a:pt x="76199" y="347472"/>
                  </a:lnTo>
                  <a:lnTo>
                    <a:pt x="88899" y="324612"/>
                  </a:lnTo>
                  <a:lnTo>
                    <a:pt x="101599" y="313182"/>
                  </a:lnTo>
                  <a:lnTo>
                    <a:pt x="101599" y="302514"/>
                  </a:lnTo>
                  <a:lnTo>
                    <a:pt x="114299" y="291084"/>
                  </a:lnTo>
                  <a:lnTo>
                    <a:pt x="126999" y="280416"/>
                  </a:lnTo>
                  <a:lnTo>
                    <a:pt x="139699" y="259080"/>
                  </a:lnTo>
                  <a:lnTo>
                    <a:pt x="165099" y="239268"/>
                  </a:lnTo>
                  <a:lnTo>
                    <a:pt x="165099" y="229362"/>
                  </a:lnTo>
                  <a:lnTo>
                    <a:pt x="190499" y="209550"/>
                  </a:lnTo>
                  <a:lnTo>
                    <a:pt x="228599" y="182118"/>
                  </a:lnTo>
                  <a:lnTo>
                    <a:pt x="279399" y="148590"/>
                  </a:lnTo>
                  <a:lnTo>
                    <a:pt x="330199" y="118872"/>
                  </a:lnTo>
                  <a:lnTo>
                    <a:pt x="380999" y="92202"/>
                  </a:lnTo>
                  <a:lnTo>
                    <a:pt x="419099" y="80772"/>
                  </a:lnTo>
                  <a:lnTo>
                    <a:pt x="444499" y="70104"/>
                  </a:lnTo>
                  <a:lnTo>
                    <a:pt x="495299" y="56388"/>
                  </a:lnTo>
                  <a:lnTo>
                    <a:pt x="507999" y="52578"/>
                  </a:lnTo>
                  <a:lnTo>
                    <a:pt x="533399" y="48768"/>
                  </a:lnTo>
                  <a:lnTo>
                    <a:pt x="558799" y="42672"/>
                  </a:lnTo>
                  <a:lnTo>
                    <a:pt x="584199" y="39624"/>
                  </a:lnTo>
                  <a:lnTo>
                    <a:pt x="609599" y="35052"/>
                  </a:lnTo>
                  <a:lnTo>
                    <a:pt x="660399" y="30480"/>
                  </a:lnTo>
                  <a:lnTo>
                    <a:pt x="685799" y="29718"/>
                  </a:lnTo>
                  <a:lnTo>
                    <a:pt x="698499" y="28956"/>
                  </a:lnTo>
                  <a:lnTo>
                    <a:pt x="723899" y="28956"/>
                  </a:lnTo>
                  <a:lnTo>
                    <a:pt x="736599" y="29718"/>
                  </a:lnTo>
                  <a:lnTo>
                    <a:pt x="761999" y="29717"/>
                  </a:lnTo>
                  <a:lnTo>
                    <a:pt x="774699" y="30479"/>
                  </a:lnTo>
                  <a:lnTo>
                    <a:pt x="825499" y="35051"/>
                  </a:lnTo>
                  <a:lnTo>
                    <a:pt x="838199" y="37337"/>
                  </a:lnTo>
                  <a:lnTo>
                    <a:pt x="863599" y="39623"/>
                  </a:lnTo>
                  <a:lnTo>
                    <a:pt x="876299" y="42671"/>
                  </a:lnTo>
                  <a:lnTo>
                    <a:pt x="914399" y="48767"/>
                  </a:lnTo>
                  <a:lnTo>
                    <a:pt x="927099" y="52578"/>
                  </a:lnTo>
                  <a:lnTo>
                    <a:pt x="939799" y="57150"/>
                  </a:lnTo>
                  <a:lnTo>
                    <a:pt x="965199" y="60959"/>
                  </a:lnTo>
                  <a:lnTo>
                    <a:pt x="990599" y="70104"/>
                  </a:lnTo>
                  <a:lnTo>
                    <a:pt x="1028699" y="80772"/>
                  </a:lnTo>
                  <a:lnTo>
                    <a:pt x="1079499" y="105156"/>
                  </a:lnTo>
                  <a:lnTo>
                    <a:pt x="1104899" y="118872"/>
                  </a:lnTo>
                  <a:lnTo>
                    <a:pt x="1142999" y="133350"/>
                  </a:lnTo>
                  <a:lnTo>
                    <a:pt x="1193799" y="165354"/>
                  </a:lnTo>
                  <a:lnTo>
                    <a:pt x="1206499" y="173736"/>
                  </a:lnTo>
                  <a:lnTo>
                    <a:pt x="1219199" y="182879"/>
                  </a:lnTo>
                  <a:lnTo>
                    <a:pt x="1231899" y="191261"/>
                  </a:lnTo>
                  <a:lnTo>
                    <a:pt x="1231899" y="200406"/>
                  </a:lnTo>
                  <a:lnTo>
                    <a:pt x="1244599" y="210311"/>
                  </a:lnTo>
                  <a:lnTo>
                    <a:pt x="1257299" y="219456"/>
                  </a:lnTo>
                  <a:lnTo>
                    <a:pt x="1295399" y="249174"/>
                  </a:lnTo>
                  <a:close/>
                </a:path>
                <a:path w="1447800" h="1096010">
                  <a:moveTo>
                    <a:pt x="1396999" y="750570"/>
                  </a:moveTo>
                  <a:lnTo>
                    <a:pt x="1396999" y="677418"/>
                  </a:lnTo>
                  <a:lnTo>
                    <a:pt x="1384299" y="701802"/>
                  </a:lnTo>
                  <a:lnTo>
                    <a:pt x="1384299" y="713994"/>
                  </a:lnTo>
                  <a:lnTo>
                    <a:pt x="1371599" y="725424"/>
                  </a:lnTo>
                  <a:lnTo>
                    <a:pt x="1371599" y="737616"/>
                  </a:lnTo>
                  <a:lnTo>
                    <a:pt x="1346199" y="771906"/>
                  </a:lnTo>
                  <a:lnTo>
                    <a:pt x="1346199" y="783336"/>
                  </a:lnTo>
                  <a:lnTo>
                    <a:pt x="1333499" y="794004"/>
                  </a:lnTo>
                  <a:lnTo>
                    <a:pt x="1320799" y="805434"/>
                  </a:lnTo>
                  <a:lnTo>
                    <a:pt x="1308099" y="826769"/>
                  </a:lnTo>
                  <a:lnTo>
                    <a:pt x="1295399" y="836676"/>
                  </a:lnTo>
                  <a:lnTo>
                    <a:pt x="1295399" y="847344"/>
                  </a:lnTo>
                  <a:lnTo>
                    <a:pt x="1244599" y="886968"/>
                  </a:lnTo>
                  <a:lnTo>
                    <a:pt x="1231899" y="896112"/>
                  </a:lnTo>
                  <a:lnTo>
                    <a:pt x="1231899" y="905256"/>
                  </a:lnTo>
                  <a:lnTo>
                    <a:pt x="1219199" y="914400"/>
                  </a:lnTo>
                  <a:lnTo>
                    <a:pt x="1168399" y="947928"/>
                  </a:lnTo>
                  <a:lnTo>
                    <a:pt x="1142999" y="963168"/>
                  </a:lnTo>
                  <a:lnTo>
                    <a:pt x="1104899" y="977645"/>
                  </a:lnTo>
                  <a:lnTo>
                    <a:pt x="1079499" y="991362"/>
                  </a:lnTo>
                  <a:lnTo>
                    <a:pt x="1054099" y="1004316"/>
                  </a:lnTo>
                  <a:lnTo>
                    <a:pt x="1028699" y="1015745"/>
                  </a:lnTo>
                  <a:lnTo>
                    <a:pt x="990599" y="1026413"/>
                  </a:lnTo>
                  <a:lnTo>
                    <a:pt x="939799" y="1040130"/>
                  </a:lnTo>
                  <a:lnTo>
                    <a:pt x="914399" y="1047750"/>
                  </a:lnTo>
                  <a:lnTo>
                    <a:pt x="863599" y="1056894"/>
                  </a:lnTo>
                  <a:lnTo>
                    <a:pt x="825499" y="1061466"/>
                  </a:lnTo>
                  <a:lnTo>
                    <a:pt x="774699" y="1066038"/>
                  </a:lnTo>
                  <a:lnTo>
                    <a:pt x="761999" y="1066800"/>
                  </a:lnTo>
                  <a:lnTo>
                    <a:pt x="736599" y="1066800"/>
                  </a:lnTo>
                  <a:lnTo>
                    <a:pt x="723899" y="1067562"/>
                  </a:lnTo>
                  <a:lnTo>
                    <a:pt x="698499" y="1067562"/>
                  </a:lnTo>
                  <a:lnTo>
                    <a:pt x="685799" y="1066800"/>
                  </a:lnTo>
                  <a:lnTo>
                    <a:pt x="660399" y="1066038"/>
                  </a:lnTo>
                  <a:lnTo>
                    <a:pt x="634999" y="1062990"/>
                  </a:lnTo>
                  <a:lnTo>
                    <a:pt x="609599" y="1061466"/>
                  </a:lnTo>
                  <a:lnTo>
                    <a:pt x="533399" y="1047750"/>
                  </a:lnTo>
                  <a:lnTo>
                    <a:pt x="507999" y="1043940"/>
                  </a:lnTo>
                  <a:lnTo>
                    <a:pt x="495299" y="1040130"/>
                  </a:lnTo>
                  <a:lnTo>
                    <a:pt x="444499" y="1026414"/>
                  </a:lnTo>
                  <a:lnTo>
                    <a:pt x="419099" y="1015746"/>
                  </a:lnTo>
                  <a:lnTo>
                    <a:pt x="380999" y="1004316"/>
                  </a:lnTo>
                  <a:lnTo>
                    <a:pt x="355599" y="991362"/>
                  </a:lnTo>
                  <a:lnTo>
                    <a:pt x="304799" y="963168"/>
                  </a:lnTo>
                  <a:lnTo>
                    <a:pt x="253999" y="931164"/>
                  </a:lnTo>
                  <a:lnTo>
                    <a:pt x="228599" y="913638"/>
                  </a:lnTo>
                  <a:lnTo>
                    <a:pt x="215899" y="905256"/>
                  </a:lnTo>
                  <a:lnTo>
                    <a:pt x="203199" y="896112"/>
                  </a:lnTo>
                  <a:lnTo>
                    <a:pt x="190499" y="886206"/>
                  </a:lnTo>
                  <a:lnTo>
                    <a:pt x="177799" y="877062"/>
                  </a:lnTo>
                  <a:lnTo>
                    <a:pt x="165099" y="867156"/>
                  </a:lnTo>
                  <a:lnTo>
                    <a:pt x="152399" y="847344"/>
                  </a:lnTo>
                  <a:lnTo>
                    <a:pt x="126999" y="826008"/>
                  </a:lnTo>
                  <a:lnTo>
                    <a:pt x="126999" y="815340"/>
                  </a:lnTo>
                  <a:lnTo>
                    <a:pt x="101599" y="794004"/>
                  </a:lnTo>
                  <a:lnTo>
                    <a:pt x="101599" y="782574"/>
                  </a:lnTo>
                  <a:lnTo>
                    <a:pt x="88899" y="771906"/>
                  </a:lnTo>
                  <a:lnTo>
                    <a:pt x="88899" y="822960"/>
                  </a:lnTo>
                  <a:lnTo>
                    <a:pt x="101599" y="833628"/>
                  </a:lnTo>
                  <a:lnTo>
                    <a:pt x="114299" y="845058"/>
                  </a:lnTo>
                  <a:lnTo>
                    <a:pt x="114299" y="856488"/>
                  </a:lnTo>
                  <a:lnTo>
                    <a:pt x="139699" y="877824"/>
                  </a:lnTo>
                  <a:lnTo>
                    <a:pt x="152399" y="887730"/>
                  </a:lnTo>
                  <a:lnTo>
                    <a:pt x="165099" y="898398"/>
                  </a:lnTo>
                  <a:lnTo>
                    <a:pt x="190499" y="918210"/>
                  </a:lnTo>
                  <a:lnTo>
                    <a:pt x="190499" y="927354"/>
                  </a:lnTo>
                  <a:lnTo>
                    <a:pt x="203199" y="937260"/>
                  </a:lnTo>
                  <a:lnTo>
                    <a:pt x="215899" y="946404"/>
                  </a:lnTo>
                  <a:lnTo>
                    <a:pt x="228599" y="954786"/>
                  </a:lnTo>
                  <a:lnTo>
                    <a:pt x="253999" y="972312"/>
                  </a:lnTo>
                  <a:lnTo>
                    <a:pt x="292099" y="988314"/>
                  </a:lnTo>
                  <a:lnTo>
                    <a:pt x="317499" y="1003554"/>
                  </a:lnTo>
                  <a:lnTo>
                    <a:pt x="342899" y="1017270"/>
                  </a:lnTo>
                  <a:lnTo>
                    <a:pt x="380999" y="1030986"/>
                  </a:lnTo>
                  <a:lnTo>
                    <a:pt x="406399" y="1042416"/>
                  </a:lnTo>
                  <a:lnTo>
                    <a:pt x="457199" y="1058418"/>
                  </a:lnTo>
                  <a:lnTo>
                    <a:pt x="482599" y="1067562"/>
                  </a:lnTo>
                  <a:lnTo>
                    <a:pt x="507999" y="1071372"/>
                  </a:lnTo>
                  <a:lnTo>
                    <a:pt x="533399" y="1078992"/>
                  </a:lnTo>
                  <a:lnTo>
                    <a:pt x="571499" y="1085088"/>
                  </a:lnTo>
                  <a:lnTo>
                    <a:pt x="596899" y="1087374"/>
                  </a:lnTo>
                  <a:lnTo>
                    <a:pt x="622299" y="1091946"/>
                  </a:lnTo>
                  <a:lnTo>
                    <a:pt x="647699" y="1093470"/>
                  </a:lnTo>
                  <a:lnTo>
                    <a:pt x="685799" y="1094994"/>
                  </a:lnTo>
                  <a:lnTo>
                    <a:pt x="698499" y="1095756"/>
                  </a:lnTo>
                  <a:lnTo>
                    <a:pt x="736599" y="1095756"/>
                  </a:lnTo>
                  <a:lnTo>
                    <a:pt x="761999" y="1094994"/>
                  </a:lnTo>
                  <a:lnTo>
                    <a:pt x="800099" y="1092708"/>
                  </a:lnTo>
                  <a:lnTo>
                    <a:pt x="825499" y="1089660"/>
                  </a:lnTo>
                  <a:lnTo>
                    <a:pt x="850899" y="1087374"/>
                  </a:lnTo>
                  <a:lnTo>
                    <a:pt x="863599" y="1085088"/>
                  </a:lnTo>
                  <a:lnTo>
                    <a:pt x="901699" y="1078992"/>
                  </a:lnTo>
                  <a:lnTo>
                    <a:pt x="914399" y="1075182"/>
                  </a:lnTo>
                  <a:lnTo>
                    <a:pt x="939799" y="1071372"/>
                  </a:lnTo>
                  <a:lnTo>
                    <a:pt x="952499" y="1067562"/>
                  </a:lnTo>
                  <a:lnTo>
                    <a:pt x="965199" y="1062990"/>
                  </a:lnTo>
                  <a:lnTo>
                    <a:pt x="990599" y="1058418"/>
                  </a:lnTo>
                  <a:lnTo>
                    <a:pt x="1028699" y="1042416"/>
                  </a:lnTo>
                  <a:lnTo>
                    <a:pt x="1066799" y="1030224"/>
                  </a:lnTo>
                  <a:lnTo>
                    <a:pt x="1092199" y="1017269"/>
                  </a:lnTo>
                  <a:lnTo>
                    <a:pt x="1155699" y="988313"/>
                  </a:lnTo>
                  <a:lnTo>
                    <a:pt x="1206499" y="954786"/>
                  </a:lnTo>
                  <a:lnTo>
                    <a:pt x="1244599" y="927354"/>
                  </a:lnTo>
                  <a:lnTo>
                    <a:pt x="1257299" y="917447"/>
                  </a:lnTo>
                  <a:lnTo>
                    <a:pt x="1269999" y="908304"/>
                  </a:lnTo>
                  <a:lnTo>
                    <a:pt x="1282699" y="897636"/>
                  </a:lnTo>
                  <a:lnTo>
                    <a:pt x="1295399" y="887730"/>
                  </a:lnTo>
                  <a:lnTo>
                    <a:pt x="1308099" y="866394"/>
                  </a:lnTo>
                  <a:lnTo>
                    <a:pt x="1333499" y="845057"/>
                  </a:lnTo>
                  <a:lnTo>
                    <a:pt x="1333499" y="833628"/>
                  </a:lnTo>
                  <a:lnTo>
                    <a:pt x="1371599" y="799338"/>
                  </a:lnTo>
                  <a:lnTo>
                    <a:pt x="1396999" y="750570"/>
                  </a:lnTo>
                  <a:close/>
                </a:path>
                <a:path w="1447800" h="1096010">
                  <a:moveTo>
                    <a:pt x="1358899" y="336042"/>
                  </a:moveTo>
                  <a:lnTo>
                    <a:pt x="1358899" y="285750"/>
                  </a:lnTo>
                  <a:lnTo>
                    <a:pt x="1346199" y="273558"/>
                  </a:lnTo>
                  <a:lnTo>
                    <a:pt x="1333499" y="262890"/>
                  </a:lnTo>
                  <a:lnTo>
                    <a:pt x="1333499" y="251460"/>
                  </a:lnTo>
                  <a:lnTo>
                    <a:pt x="1320799" y="240029"/>
                  </a:lnTo>
                  <a:lnTo>
                    <a:pt x="1295399" y="218694"/>
                  </a:lnTo>
                  <a:lnTo>
                    <a:pt x="1295399" y="259842"/>
                  </a:lnTo>
                  <a:lnTo>
                    <a:pt x="1320799" y="281178"/>
                  </a:lnTo>
                  <a:lnTo>
                    <a:pt x="1320799" y="291846"/>
                  </a:lnTo>
                  <a:lnTo>
                    <a:pt x="1333499" y="302514"/>
                  </a:lnTo>
                  <a:lnTo>
                    <a:pt x="1346199" y="313944"/>
                  </a:lnTo>
                  <a:lnTo>
                    <a:pt x="1346199" y="324612"/>
                  </a:lnTo>
                  <a:lnTo>
                    <a:pt x="1358899" y="336042"/>
                  </a:lnTo>
                  <a:close/>
                </a:path>
                <a:path w="1447800" h="1096010">
                  <a:moveTo>
                    <a:pt x="1396999" y="419862"/>
                  </a:moveTo>
                  <a:lnTo>
                    <a:pt x="1396999" y="345948"/>
                  </a:lnTo>
                  <a:lnTo>
                    <a:pt x="1384299" y="321564"/>
                  </a:lnTo>
                  <a:lnTo>
                    <a:pt x="1358899" y="297180"/>
                  </a:lnTo>
                  <a:lnTo>
                    <a:pt x="1358899" y="347472"/>
                  </a:lnTo>
                  <a:lnTo>
                    <a:pt x="1371599" y="359664"/>
                  </a:lnTo>
                  <a:lnTo>
                    <a:pt x="1371599" y="371094"/>
                  </a:lnTo>
                  <a:lnTo>
                    <a:pt x="1396999" y="419862"/>
                  </a:lnTo>
                  <a:close/>
                </a:path>
                <a:path w="1447800" h="1096010">
                  <a:moveTo>
                    <a:pt x="1422399" y="534924"/>
                  </a:moveTo>
                  <a:lnTo>
                    <a:pt x="1422399" y="397002"/>
                  </a:lnTo>
                  <a:lnTo>
                    <a:pt x="1409699" y="371094"/>
                  </a:lnTo>
                  <a:lnTo>
                    <a:pt x="1396999" y="358140"/>
                  </a:lnTo>
                  <a:lnTo>
                    <a:pt x="1396999" y="445008"/>
                  </a:lnTo>
                  <a:lnTo>
                    <a:pt x="1409699" y="457200"/>
                  </a:lnTo>
                  <a:lnTo>
                    <a:pt x="1409699" y="509016"/>
                  </a:lnTo>
                  <a:lnTo>
                    <a:pt x="1422399" y="534924"/>
                  </a:lnTo>
                  <a:close/>
                </a:path>
                <a:path w="1447800" h="1096010">
                  <a:moveTo>
                    <a:pt x="1409699" y="725424"/>
                  </a:moveTo>
                  <a:lnTo>
                    <a:pt x="1409699" y="639318"/>
                  </a:lnTo>
                  <a:lnTo>
                    <a:pt x="1396999" y="652272"/>
                  </a:lnTo>
                  <a:lnTo>
                    <a:pt x="1396999" y="737616"/>
                  </a:lnTo>
                  <a:lnTo>
                    <a:pt x="1409699" y="725424"/>
                  </a:lnTo>
                  <a:close/>
                </a:path>
                <a:path w="1447800" h="1096010">
                  <a:moveTo>
                    <a:pt x="1422399" y="699516"/>
                  </a:moveTo>
                  <a:lnTo>
                    <a:pt x="1422399" y="561594"/>
                  </a:lnTo>
                  <a:lnTo>
                    <a:pt x="1409699" y="575310"/>
                  </a:lnTo>
                  <a:lnTo>
                    <a:pt x="1409699" y="712470"/>
                  </a:lnTo>
                  <a:lnTo>
                    <a:pt x="1422399" y="699516"/>
                  </a:lnTo>
                  <a:close/>
                </a:path>
                <a:path w="1447800" h="1096010">
                  <a:moveTo>
                    <a:pt x="1435099" y="645414"/>
                  </a:moveTo>
                  <a:lnTo>
                    <a:pt x="1435099" y="436626"/>
                  </a:lnTo>
                  <a:lnTo>
                    <a:pt x="1422399" y="423672"/>
                  </a:lnTo>
                  <a:lnTo>
                    <a:pt x="1422399" y="672846"/>
                  </a:lnTo>
                  <a:lnTo>
                    <a:pt x="1435099" y="645414"/>
                  </a:lnTo>
                  <a:close/>
                </a:path>
                <a:path w="1447800" h="1096010">
                  <a:moveTo>
                    <a:pt x="1447799" y="604266"/>
                  </a:moveTo>
                  <a:lnTo>
                    <a:pt x="1447799" y="491490"/>
                  </a:lnTo>
                  <a:lnTo>
                    <a:pt x="1435099" y="464058"/>
                  </a:lnTo>
                  <a:lnTo>
                    <a:pt x="1435099" y="618744"/>
                  </a:lnTo>
                  <a:lnTo>
                    <a:pt x="1447799" y="6042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83754" y="1731465"/>
            <a:ext cx="147828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4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225" dirty="0" smtClean="0">
                <a:latin typeface="Trebuchet MS"/>
                <a:cs typeface="Trebuchet MS"/>
              </a:rPr>
              <a:t>測試資料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11623" y="3304032"/>
            <a:ext cx="2162175" cy="1171575"/>
          </a:xfrm>
          <a:custGeom>
            <a:avLst/>
            <a:gdLst/>
            <a:ahLst/>
            <a:cxnLst/>
            <a:rect l="l" t="t" r="r" b="b"/>
            <a:pathLst>
              <a:path w="2162175" h="1171575">
                <a:moveTo>
                  <a:pt x="2161794" y="1171194"/>
                </a:moveTo>
                <a:lnTo>
                  <a:pt x="2161794" y="0"/>
                </a:lnTo>
                <a:lnTo>
                  <a:pt x="0" y="0"/>
                </a:lnTo>
                <a:lnTo>
                  <a:pt x="0" y="1171194"/>
                </a:lnTo>
                <a:lnTo>
                  <a:pt x="13715" y="1171194"/>
                </a:lnTo>
                <a:lnTo>
                  <a:pt x="13715" y="28194"/>
                </a:lnTo>
                <a:lnTo>
                  <a:pt x="28193" y="14478"/>
                </a:lnTo>
                <a:lnTo>
                  <a:pt x="28193" y="28194"/>
                </a:lnTo>
                <a:lnTo>
                  <a:pt x="2133600" y="28194"/>
                </a:lnTo>
                <a:lnTo>
                  <a:pt x="2133600" y="14478"/>
                </a:lnTo>
                <a:lnTo>
                  <a:pt x="2147316" y="28194"/>
                </a:lnTo>
                <a:lnTo>
                  <a:pt x="2147316" y="1171194"/>
                </a:lnTo>
                <a:lnTo>
                  <a:pt x="2161794" y="1171194"/>
                </a:lnTo>
                <a:close/>
              </a:path>
              <a:path w="2162175" h="1171575">
                <a:moveTo>
                  <a:pt x="28193" y="28194"/>
                </a:moveTo>
                <a:lnTo>
                  <a:pt x="28193" y="14478"/>
                </a:lnTo>
                <a:lnTo>
                  <a:pt x="13715" y="28194"/>
                </a:lnTo>
                <a:lnTo>
                  <a:pt x="28193" y="28194"/>
                </a:lnTo>
                <a:close/>
              </a:path>
              <a:path w="2162175" h="1171575">
                <a:moveTo>
                  <a:pt x="28193" y="1143000"/>
                </a:moveTo>
                <a:lnTo>
                  <a:pt x="28193" y="28194"/>
                </a:lnTo>
                <a:lnTo>
                  <a:pt x="13715" y="28194"/>
                </a:lnTo>
                <a:lnTo>
                  <a:pt x="13715" y="1143000"/>
                </a:lnTo>
                <a:lnTo>
                  <a:pt x="28193" y="1143000"/>
                </a:lnTo>
                <a:close/>
              </a:path>
              <a:path w="2162175" h="1171575">
                <a:moveTo>
                  <a:pt x="2147316" y="1143000"/>
                </a:moveTo>
                <a:lnTo>
                  <a:pt x="13715" y="1143000"/>
                </a:lnTo>
                <a:lnTo>
                  <a:pt x="28193" y="1157478"/>
                </a:lnTo>
                <a:lnTo>
                  <a:pt x="28194" y="1171194"/>
                </a:lnTo>
                <a:lnTo>
                  <a:pt x="2133600" y="1171194"/>
                </a:lnTo>
                <a:lnTo>
                  <a:pt x="2133600" y="1157478"/>
                </a:lnTo>
                <a:lnTo>
                  <a:pt x="2147316" y="1143000"/>
                </a:lnTo>
                <a:close/>
              </a:path>
              <a:path w="2162175" h="1171575">
                <a:moveTo>
                  <a:pt x="28194" y="1171194"/>
                </a:moveTo>
                <a:lnTo>
                  <a:pt x="28193" y="1157478"/>
                </a:lnTo>
                <a:lnTo>
                  <a:pt x="13715" y="1143000"/>
                </a:lnTo>
                <a:lnTo>
                  <a:pt x="13715" y="1171194"/>
                </a:lnTo>
                <a:lnTo>
                  <a:pt x="28194" y="1171194"/>
                </a:lnTo>
                <a:close/>
              </a:path>
              <a:path w="2162175" h="1171575">
                <a:moveTo>
                  <a:pt x="2147316" y="28194"/>
                </a:moveTo>
                <a:lnTo>
                  <a:pt x="2133600" y="14478"/>
                </a:lnTo>
                <a:lnTo>
                  <a:pt x="2133600" y="28194"/>
                </a:lnTo>
                <a:lnTo>
                  <a:pt x="2147316" y="28194"/>
                </a:lnTo>
                <a:close/>
              </a:path>
              <a:path w="2162175" h="1171575">
                <a:moveTo>
                  <a:pt x="2147316" y="1143000"/>
                </a:moveTo>
                <a:lnTo>
                  <a:pt x="2147316" y="28194"/>
                </a:lnTo>
                <a:lnTo>
                  <a:pt x="2133600" y="28194"/>
                </a:lnTo>
                <a:lnTo>
                  <a:pt x="2133600" y="1143000"/>
                </a:lnTo>
                <a:lnTo>
                  <a:pt x="2147316" y="1143000"/>
                </a:lnTo>
                <a:close/>
              </a:path>
              <a:path w="2162175" h="1171575">
                <a:moveTo>
                  <a:pt x="2147316" y="1171194"/>
                </a:moveTo>
                <a:lnTo>
                  <a:pt x="2147316" y="1143000"/>
                </a:lnTo>
                <a:lnTo>
                  <a:pt x="2133600" y="1157478"/>
                </a:lnTo>
                <a:lnTo>
                  <a:pt x="2133600" y="1171194"/>
                </a:lnTo>
                <a:lnTo>
                  <a:pt x="2147316" y="1171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33209" y="3671853"/>
            <a:ext cx="210309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75" dirty="0" smtClean="0">
                <a:latin typeface="Trebuchet MS"/>
                <a:cs typeface="Trebuchet MS"/>
              </a:rPr>
              <a:t>ML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演算法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64068" y="3235451"/>
            <a:ext cx="2270125" cy="1156335"/>
            <a:chOff x="8164068" y="3235451"/>
            <a:chExt cx="2270125" cy="1156335"/>
          </a:xfrm>
        </p:grpSpPr>
        <p:sp>
          <p:nvSpPr>
            <p:cNvPr id="13" name="object 13"/>
            <p:cNvSpPr/>
            <p:nvPr/>
          </p:nvSpPr>
          <p:spPr>
            <a:xfrm>
              <a:off x="8181594" y="3242309"/>
              <a:ext cx="2235200" cy="1143000"/>
            </a:xfrm>
            <a:custGeom>
              <a:avLst/>
              <a:gdLst/>
              <a:ahLst/>
              <a:cxnLst/>
              <a:rect l="l" t="t" r="r" b="b"/>
              <a:pathLst>
                <a:path w="2235200" h="1143000">
                  <a:moveTo>
                    <a:pt x="2234946" y="571499"/>
                  </a:moveTo>
                  <a:lnTo>
                    <a:pt x="1940052" y="487679"/>
                  </a:lnTo>
                  <a:lnTo>
                    <a:pt x="2150364" y="352043"/>
                  </a:lnTo>
                  <a:lnTo>
                    <a:pt x="1814322" y="332993"/>
                  </a:lnTo>
                  <a:lnTo>
                    <a:pt x="1908048" y="166877"/>
                  </a:lnTo>
                  <a:lnTo>
                    <a:pt x="1583436" y="214883"/>
                  </a:lnTo>
                  <a:lnTo>
                    <a:pt x="1545336" y="43433"/>
                  </a:lnTo>
                  <a:lnTo>
                    <a:pt x="1280922" y="150875"/>
                  </a:lnTo>
                  <a:lnTo>
                    <a:pt x="1117854" y="0"/>
                  </a:lnTo>
                  <a:lnTo>
                    <a:pt x="954024" y="150875"/>
                  </a:lnTo>
                  <a:lnTo>
                    <a:pt x="689610" y="43434"/>
                  </a:lnTo>
                  <a:lnTo>
                    <a:pt x="652272" y="214883"/>
                  </a:lnTo>
                  <a:lnTo>
                    <a:pt x="327659" y="166878"/>
                  </a:lnTo>
                  <a:lnTo>
                    <a:pt x="420623" y="332993"/>
                  </a:lnTo>
                  <a:lnTo>
                    <a:pt x="85343" y="352044"/>
                  </a:lnTo>
                  <a:lnTo>
                    <a:pt x="295656" y="487680"/>
                  </a:lnTo>
                  <a:lnTo>
                    <a:pt x="0" y="571500"/>
                  </a:lnTo>
                  <a:lnTo>
                    <a:pt x="295656" y="654558"/>
                  </a:lnTo>
                  <a:lnTo>
                    <a:pt x="85344" y="790194"/>
                  </a:lnTo>
                  <a:lnTo>
                    <a:pt x="420623" y="809244"/>
                  </a:lnTo>
                  <a:lnTo>
                    <a:pt x="327660" y="975360"/>
                  </a:lnTo>
                  <a:lnTo>
                    <a:pt x="652272" y="927354"/>
                  </a:lnTo>
                  <a:lnTo>
                    <a:pt x="689610" y="1098804"/>
                  </a:lnTo>
                  <a:lnTo>
                    <a:pt x="954024" y="991362"/>
                  </a:lnTo>
                  <a:lnTo>
                    <a:pt x="1117854" y="1143000"/>
                  </a:lnTo>
                  <a:lnTo>
                    <a:pt x="1280922" y="991362"/>
                  </a:lnTo>
                  <a:lnTo>
                    <a:pt x="1545336" y="1098804"/>
                  </a:lnTo>
                  <a:lnTo>
                    <a:pt x="1583436" y="927354"/>
                  </a:lnTo>
                  <a:lnTo>
                    <a:pt x="1908048" y="975359"/>
                  </a:lnTo>
                  <a:lnTo>
                    <a:pt x="1814322" y="809243"/>
                  </a:lnTo>
                  <a:lnTo>
                    <a:pt x="2150364" y="790193"/>
                  </a:lnTo>
                  <a:lnTo>
                    <a:pt x="1940052" y="654557"/>
                  </a:lnTo>
                  <a:lnTo>
                    <a:pt x="2234946" y="571499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64068" y="3235451"/>
              <a:ext cx="2270125" cy="1156335"/>
            </a:xfrm>
            <a:custGeom>
              <a:avLst/>
              <a:gdLst/>
              <a:ahLst/>
              <a:cxnLst/>
              <a:rect l="l" t="t" r="r" b="b"/>
              <a:pathLst>
                <a:path w="2270125" h="1156335">
                  <a:moveTo>
                    <a:pt x="324612" y="659892"/>
                  </a:moveTo>
                  <a:lnTo>
                    <a:pt x="36472" y="577977"/>
                  </a:lnTo>
                  <a:lnTo>
                    <a:pt x="19050" y="582930"/>
                  </a:lnTo>
                  <a:lnTo>
                    <a:pt x="19050" y="572955"/>
                  </a:lnTo>
                  <a:lnTo>
                    <a:pt x="0" y="578358"/>
                  </a:lnTo>
                  <a:lnTo>
                    <a:pt x="301535" y="663141"/>
                  </a:lnTo>
                  <a:lnTo>
                    <a:pt x="310134" y="657606"/>
                  </a:lnTo>
                  <a:lnTo>
                    <a:pt x="311658" y="665988"/>
                  </a:lnTo>
                  <a:lnTo>
                    <a:pt x="311658" y="668213"/>
                  </a:lnTo>
                  <a:lnTo>
                    <a:pt x="324612" y="659892"/>
                  </a:lnTo>
                  <a:close/>
                </a:path>
                <a:path w="2270125" h="1156335">
                  <a:moveTo>
                    <a:pt x="311658" y="499744"/>
                  </a:moveTo>
                  <a:lnTo>
                    <a:pt x="311658" y="489966"/>
                  </a:lnTo>
                  <a:lnTo>
                    <a:pt x="310134" y="498348"/>
                  </a:lnTo>
                  <a:lnTo>
                    <a:pt x="301562" y="492829"/>
                  </a:lnTo>
                  <a:lnTo>
                    <a:pt x="19050" y="572955"/>
                  </a:lnTo>
                  <a:lnTo>
                    <a:pt x="36472" y="577977"/>
                  </a:lnTo>
                  <a:lnTo>
                    <a:pt x="311658" y="499744"/>
                  </a:lnTo>
                  <a:close/>
                </a:path>
                <a:path w="2270125" h="1156335">
                  <a:moveTo>
                    <a:pt x="36472" y="577977"/>
                  </a:moveTo>
                  <a:lnTo>
                    <a:pt x="19050" y="573024"/>
                  </a:lnTo>
                  <a:lnTo>
                    <a:pt x="19050" y="582930"/>
                  </a:lnTo>
                  <a:lnTo>
                    <a:pt x="36472" y="577977"/>
                  </a:lnTo>
                  <a:close/>
                </a:path>
                <a:path w="2270125" h="1156335">
                  <a:moveTo>
                    <a:pt x="438150" y="344864"/>
                  </a:moveTo>
                  <a:lnTo>
                    <a:pt x="438150" y="335280"/>
                  </a:lnTo>
                  <a:lnTo>
                    <a:pt x="434340" y="342138"/>
                  </a:lnTo>
                  <a:lnTo>
                    <a:pt x="430713" y="335700"/>
                  </a:lnTo>
                  <a:lnTo>
                    <a:pt x="87630" y="355092"/>
                  </a:lnTo>
                  <a:lnTo>
                    <a:pt x="102870" y="364904"/>
                  </a:lnTo>
                  <a:lnTo>
                    <a:pt x="102869" y="364236"/>
                  </a:lnTo>
                  <a:lnTo>
                    <a:pt x="105155" y="355092"/>
                  </a:lnTo>
                  <a:lnTo>
                    <a:pt x="118027" y="363360"/>
                  </a:lnTo>
                  <a:lnTo>
                    <a:pt x="438150" y="344864"/>
                  </a:lnTo>
                  <a:close/>
                </a:path>
                <a:path w="2270125" h="1156335">
                  <a:moveTo>
                    <a:pt x="311658" y="668213"/>
                  </a:moveTo>
                  <a:lnTo>
                    <a:pt x="311658" y="665988"/>
                  </a:lnTo>
                  <a:lnTo>
                    <a:pt x="301535" y="663141"/>
                  </a:lnTo>
                  <a:lnTo>
                    <a:pt x="87630" y="800862"/>
                  </a:lnTo>
                  <a:lnTo>
                    <a:pt x="102870" y="801723"/>
                  </a:lnTo>
                  <a:lnTo>
                    <a:pt x="102870" y="791718"/>
                  </a:lnTo>
                  <a:lnTo>
                    <a:pt x="118027" y="792593"/>
                  </a:lnTo>
                  <a:lnTo>
                    <a:pt x="311658" y="668213"/>
                  </a:lnTo>
                  <a:close/>
                </a:path>
                <a:path w="2270125" h="1156335">
                  <a:moveTo>
                    <a:pt x="118027" y="363360"/>
                  </a:moveTo>
                  <a:lnTo>
                    <a:pt x="105155" y="355092"/>
                  </a:lnTo>
                  <a:lnTo>
                    <a:pt x="102869" y="364236"/>
                  </a:lnTo>
                  <a:lnTo>
                    <a:pt x="118027" y="363360"/>
                  </a:lnTo>
                  <a:close/>
                </a:path>
                <a:path w="2270125" h="1156335">
                  <a:moveTo>
                    <a:pt x="324612" y="496062"/>
                  </a:moveTo>
                  <a:lnTo>
                    <a:pt x="118027" y="363360"/>
                  </a:lnTo>
                  <a:lnTo>
                    <a:pt x="102869" y="364236"/>
                  </a:lnTo>
                  <a:lnTo>
                    <a:pt x="102870" y="364904"/>
                  </a:lnTo>
                  <a:lnTo>
                    <a:pt x="301562" y="492829"/>
                  </a:lnTo>
                  <a:lnTo>
                    <a:pt x="311658" y="489966"/>
                  </a:lnTo>
                  <a:lnTo>
                    <a:pt x="311658" y="499744"/>
                  </a:lnTo>
                  <a:lnTo>
                    <a:pt x="324612" y="496062"/>
                  </a:lnTo>
                  <a:close/>
                </a:path>
                <a:path w="2270125" h="1156335">
                  <a:moveTo>
                    <a:pt x="118027" y="792593"/>
                  </a:moveTo>
                  <a:lnTo>
                    <a:pt x="102870" y="791718"/>
                  </a:lnTo>
                  <a:lnTo>
                    <a:pt x="105156" y="800862"/>
                  </a:lnTo>
                  <a:lnTo>
                    <a:pt x="118027" y="792593"/>
                  </a:lnTo>
                  <a:close/>
                </a:path>
                <a:path w="2270125" h="1156335">
                  <a:moveTo>
                    <a:pt x="445770" y="811530"/>
                  </a:moveTo>
                  <a:lnTo>
                    <a:pt x="118027" y="792593"/>
                  </a:lnTo>
                  <a:lnTo>
                    <a:pt x="105156" y="800862"/>
                  </a:lnTo>
                  <a:lnTo>
                    <a:pt x="102870" y="791718"/>
                  </a:lnTo>
                  <a:lnTo>
                    <a:pt x="102870" y="801723"/>
                  </a:lnTo>
                  <a:lnTo>
                    <a:pt x="430713" y="820253"/>
                  </a:lnTo>
                  <a:lnTo>
                    <a:pt x="434340" y="813816"/>
                  </a:lnTo>
                  <a:lnTo>
                    <a:pt x="438150" y="820674"/>
                  </a:lnTo>
                  <a:lnTo>
                    <a:pt x="438150" y="825150"/>
                  </a:lnTo>
                  <a:lnTo>
                    <a:pt x="445770" y="811530"/>
                  </a:lnTo>
                  <a:close/>
                </a:path>
                <a:path w="2270125" h="1156335">
                  <a:moveTo>
                    <a:pt x="311658" y="665988"/>
                  </a:moveTo>
                  <a:lnTo>
                    <a:pt x="310134" y="657606"/>
                  </a:lnTo>
                  <a:lnTo>
                    <a:pt x="301535" y="663141"/>
                  </a:lnTo>
                  <a:lnTo>
                    <a:pt x="311658" y="665988"/>
                  </a:lnTo>
                  <a:close/>
                </a:path>
                <a:path w="2270125" h="1156335">
                  <a:moveTo>
                    <a:pt x="311658" y="489966"/>
                  </a:moveTo>
                  <a:lnTo>
                    <a:pt x="301562" y="492829"/>
                  </a:lnTo>
                  <a:lnTo>
                    <a:pt x="310134" y="498348"/>
                  </a:lnTo>
                  <a:lnTo>
                    <a:pt x="311658" y="489966"/>
                  </a:lnTo>
                  <a:close/>
                </a:path>
                <a:path w="2270125" h="1156335">
                  <a:moveTo>
                    <a:pt x="670560" y="226736"/>
                  </a:moveTo>
                  <a:lnTo>
                    <a:pt x="670560" y="217170"/>
                  </a:lnTo>
                  <a:lnTo>
                    <a:pt x="664464" y="220218"/>
                  </a:lnTo>
                  <a:lnTo>
                    <a:pt x="664463" y="216267"/>
                  </a:lnTo>
                  <a:lnTo>
                    <a:pt x="336041" y="167640"/>
                  </a:lnTo>
                  <a:lnTo>
                    <a:pt x="344423" y="182519"/>
                  </a:lnTo>
                  <a:lnTo>
                    <a:pt x="344423" y="178308"/>
                  </a:lnTo>
                  <a:lnTo>
                    <a:pt x="348995" y="171450"/>
                  </a:lnTo>
                  <a:lnTo>
                    <a:pt x="353594" y="179669"/>
                  </a:lnTo>
                  <a:lnTo>
                    <a:pt x="664464" y="225831"/>
                  </a:lnTo>
                  <a:lnTo>
                    <a:pt x="664464" y="220218"/>
                  </a:lnTo>
                  <a:lnTo>
                    <a:pt x="665321" y="216394"/>
                  </a:lnTo>
                  <a:lnTo>
                    <a:pt x="665321" y="225958"/>
                  </a:lnTo>
                  <a:lnTo>
                    <a:pt x="670560" y="226736"/>
                  </a:lnTo>
                  <a:close/>
                </a:path>
                <a:path w="2270125" h="1156335">
                  <a:moveTo>
                    <a:pt x="438150" y="825150"/>
                  </a:moveTo>
                  <a:lnTo>
                    <a:pt x="438150" y="820674"/>
                  </a:lnTo>
                  <a:lnTo>
                    <a:pt x="430713" y="820253"/>
                  </a:lnTo>
                  <a:lnTo>
                    <a:pt x="336042" y="988314"/>
                  </a:lnTo>
                  <a:lnTo>
                    <a:pt x="344424" y="987072"/>
                  </a:lnTo>
                  <a:lnTo>
                    <a:pt x="344424" y="977646"/>
                  </a:lnTo>
                  <a:lnTo>
                    <a:pt x="353594" y="976284"/>
                  </a:lnTo>
                  <a:lnTo>
                    <a:pt x="438150" y="825150"/>
                  </a:lnTo>
                  <a:close/>
                </a:path>
                <a:path w="2270125" h="1156335">
                  <a:moveTo>
                    <a:pt x="353594" y="179669"/>
                  </a:moveTo>
                  <a:lnTo>
                    <a:pt x="348995" y="171450"/>
                  </a:lnTo>
                  <a:lnTo>
                    <a:pt x="344423" y="178308"/>
                  </a:lnTo>
                  <a:lnTo>
                    <a:pt x="353594" y="179669"/>
                  </a:lnTo>
                  <a:close/>
                </a:path>
                <a:path w="2270125" h="1156335">
                  <a:moveTo>
                    <a:pt x="445770" y="344424"/>
                  </a:moveTo>
                  <a:lnTo>
                    <a:pt x="353594" y="179669"/>
                  </a:lnTo>
                  <a:lnTo>
                    <a:pt x="344423" y="178308"/>
                  </a:lnTo>
                  <a:lnTo>
                    <a:pt x="344423" y="182519"/>
                  </a:lnTo>
                  <a:lnTo>
                    <a:pt x="430713" y="335700"/>
                  </a:lnTo>
                  <a:lnTo>
                    <a:pt x="438150" y="335280"/>
                  </a:lnTo>
                  <a:lnTo>
                    <a:pt x="438150" y="344864"/>
                  </a:lnTo>
                  <a:lnTo>
                    <a:pt x="445770" y="344424"/>
                  </a:lnTo>
                  <a:close/>
                </a:path>
                <a:path w="2270125" h="1156335">
                  <a:moveTo>
                    <a:pt x="353594" y="976284"/>
                  </a:moveTo>
                  <a:lnTo>
                    <a:pt x="344424" y="977646"/>
                  </a:lnTo>
                  <a:lnTo>
                    <a:pt x="348996" y="984504"/>
                  </a:lnTo>
                  <a:lnTo>
                    <a:pt x="353594" y="976284"/>
                  </a:lnTo>
                  <a:close/>
                </a:path>
                <a:path w="2270125" h="1156335">
                  <a:moveTo>
                    <a:pt x="711264" y="1099542"/>
                  </a:moveTo>
                  <a:lnTo>
                    <a:pt x="672846" y="928878"/>
                  </a:lnTo>
                  <a:lnTo>
                    <a:pt x="353594" y="976284"/>
                  </a:lnTo>
                  <a:lnTo>
                    <a:pt x="348996" y="984504"/>
                  </a:lnTo>
                  <a:lnTo>
                    <a:pt x="344424" y="977646"/>
                  </a:lnTo>
                  <a:lnTo>
                    <a:pt x="344424" y="987072"/>
                  </a:lnTo>
                  <a:lnTo>
                    <a:pt x="664464" y="939686"/>
                  </a:lnTo>
                  <a:lnTo>
                    <a:pt x="664464" y="935736"/>
                  </a:lnTo>
                  <a:lnTo>
                    <a:pt x="670560" y="938784"/>
                  </a:lnTo>
                  <a:lnTo>
                    <a:pt x="670560" y="962933"/>
                  </a:lnTo>
                  <a:lnTo>
                    <a:pt x="704088" y="1112520"/>
                  </a:lnTo>
                  <a:lnTo>
                    <a:pt x="705612" y="1111898"/>
                  </a:lnTo>
                  <a:lnTo>
                    <a:pt x="705612" y="1101852"/>
                  </a:lnTo>
                  <a:lnTo>
                    <a:pt x="711264" y="1099542"/>
                  </a:lnTo>
                  <a:close/>
                </a:path>
                <a:path w="2270125" h="1156335">
                  <a:moveTo>
                    <a:pt x="438150" y="335280"/>
                  </a:moveTo>
                  <a:lnTo>
                    <a:pt x="430713" y="335700"/>
                  </a:lnTo>
                  <a:lnTo>
                    <a:pt x="434340" y="342138"/>
                  </a:lnTo>
                  <a:lnTo>
                    <a:pt x="438150" y="335280"/>
                  </a:lnTo>
                  <a:close/>
                </a:path>
                <a:path w="2270125" h="1156335">
                  <a:moveTo>
                    <a:pt x="438150" y="820674"/>
                  </a:moveTo>
                  <a:lnTo>
                    <a:pt x="434340" y="813816"/>
                  </a:lnTo>
                  <a:lnTo>
                    <a:pt x="430713" y="820253"/>
                  </a:lnTo>
                  <a:lnTo>
                    <a:pt x="438150" y="820674"/>
                  </a:lnTo>
                  <a:close/>
                </a:path>
                <a:path w="2270125" h="1156335">
                  <a:moveTo>
                    <a:pt x="670560" y="217170"/>
                  </a:moveTo>
                  <a:lnTo>
                    <a:pt x="665321" y="216394"/>
                  </a:lnTo>
                  <a:lnTo>
                    <a:pt x="664464" y="220218"/>
                  </a:lnTo>
                  <a:lnTo>
                    <a:pt x="670560" y="217170"/>
                  </a:lnTo>
                  <a:close/>
                </a:path>
                <a:path w="2270125" h="1156335">
                  <a:moveTo>
                    <a:pt x="670560" y="938784"/>
                  </a:moveTo>
                  <a:lnTo>
                    <a:pt x="664464" y="935736"/>
                  </a:lnTo>
                  <a:lnTo>
                    <a:pt x="665321" y="939559"/>
                  </a:lnTo>
                  <a:lnTo>
                    <a:pt x="670560" y="938784"/>
                  </a:lnTo>
                  <a:close/>
                </a:path>
                <a:path w="2270125" h="1156335">
                  <a:moveTo>
                    <a:pt x="665321" y="939559"/>
                  </a:moveTo>
                  <a:lnTo>
                    <a:pt x="664464" y="935736"/>
                  </a:lnTo>
                  <a:lnTo>
                    <a:pt x="664464" y="939686"/>
                  </a:lnTo>
                  <a:lnTo>
                    <a:pt x="665321" y="939559"/>
                  </a:lnTo>
                  <a:close/>
                </a:path>
                <a:path w="2270125" h="1156335">
                  <a:moveTo>
                    <a:pt x="970476" y="152102"/>
                  </a:moveTo>
                  <a:lnTo>
                    <a:pt x="704088" y="43434"/>
                  </a:lnTo>
                  <a:lnTo>
                    <a:pt x="665321" y="216394"/>
                  </a:lnTo>
                  <a:lnTo>
                    <a:pt x="670560" y="217170"/>
                  </a:lnTo>
                  <a:lnTo>
                    <a:pt x="670560" y="226736"/>
                  </a:lnTo>
                  <a:lnTo>
                    <a:pt x="672846" y="227076"/>
                  </a:lnTo>
                  <a:lnTo>
                    <a:pt x="705612" y="81519"/>
                  </a:lnTo>
                  <a:lnTo>
                    <a:pt x="705612" y="54102"/>
                  </a:lnTo>
                  <a:lnTo>
                    <a:pt x="712470" y="51054"/>
                  </a:lnTo>
                  <a:lnTo>
                    <a:pt x="712470" y="56903"/>
                  </a:lnTo>
                  <a:lnTo>
                    <a:pt x="968502" y="161511"/>
                  </a:lnTo>
                  <a:lnTo>
                    <a:pt x="968502" y="153924"/>
                  </a:lnTo>
                  <a:lnTo>
                    <a:pt x="970476" y="152102"/>
                  </a:lnTo>
                  <a:close/>
                </a:path>
                <a:path w="2270125" h="1156335">
                  <a:moveTo>
                    <a:pt x="670560" y="962933"/>
                  </a:moveTo>
                  <a:lnTo>
                    <a:pt x="670560" y="938784"/>
                  </a:lnTo>
                  <a:lnTo>
                    <a:pt x="665321" y="939559"/>
                  </a:lnTo>
                  <a:lnTo>
                    <a:pt x="670560" y="962933"/>
                  </a:lnTo>
                  <a:close/>
                </a:path>
                <a:path w="2270125" h="1156335">
                  <a:moveTo>
                    <a:pt x="712470" y="51054"/>
                  </a:moveTo>
                  <a:lnTo>
                    <a:pt x="705612" y="54102"/>
                  </a:lnTo>
                  <a:lnTo>
                    <a:pt x="711264" y="56411"/>
                  </a:lnTo>
                  <a:lnTo>
                    <a:pt x="712470" y="51054"/>
                  </a:lnTo>
                  <a:close/>
                </a:path>
                <a:path w="2270125" h="1156335">
                  <a:moveTo>
                    <a:pt x="711264" y="56411"/>
                  </a:moveTo>
                  <a:lnTo>
                    <a:pt x="705612" y="54102"/>
                  </a:lnTo>
                  <a:lnTo>
                    <a:pt x="705612" y="81519"/>
                  </a:lnTo>
                  <a:lnTo>
                    <a:pt x="711264" y="56411"/>
                  </a:lnTo>
                  <a:close/>
                </a:path>
                <a:path w="2270125" h="1156335">
                  <a:moveTo>
                    <a:pt x="712470" y="1104900"/>
                  </a:moveTo>
                  <a:lnTo>
                    <a:pt x="711264" y="1099542"/>
                  </a:lnTo>
                  <a:lnTo>
                    <a:pt x="705612" y="1101852"/>
                  </a:lnTo>
                  <a:lnTo>
                    <a:pt x="712470" y="1104900"/>
                  </a:lnTo>
                  <a:close/>
                </a:path>
                <a:path w="2270125" h="1156335">
                  <a:moveTo>
                    <a:pt x="712470" y="1109100"/>
                  </a:moveTo>
                  <a:lnTo>
                    <a:pt x="712470" y="1104900"/>
                  </a:lnTo>
                  <a:lnTo>
                    <a:pt x="705612" y="1101852"/>
                  </a:lnTo>
                  <a:lnTo>
                    <a:pt x="705612" y="1111898"/>
                  </a:lnTo>
                  <a:lnTo>
                    <a:pt x="712470" y="1109100"/>
                  </a:lnTo>
                  <a:close/>
                </a:path>
                <a:path w="2270125" h="1156335">
                  <a:moveTo>
                    <a:pt x="712470" y="56903"/>
                  </a:moveTo>
                  <a:lnTo>
                    <a:pt x="712470" y="51054"/>
                  </a:lnTo>
                  <a:lnTo>
                    <a:pt x="711264" y="56411"/>
                  </a:lnTo>
                  <a:lnTo>
                    <a:pt x="712470" y="56903"/>
                  </a:lnTo>
                  <a:close/>
                </a:path>
                <a:path w="2270125" h="1156335">
                  <a:moveTo>
                    <a:pt x="1134998" y="1142886"/>
                  </a:moveTo>
                  <a:lnTo>
                    <a:pt x="972312" y="992886"/>
                  </a:lnTo>
                  <a:lnTo>
                    <a:pt x="711264" y="1099542"/>
                  </a:lnTo>
                  <a:lnTo>
                    <a:pt x="712470" y="1104900"/>
                  </a:lnTo>
                  <a:lnTo>
                    <a:pt x="712470" y="1109100"/>
                  </a:lnTo>
                  <a:lnTo>
                    <a:pt x="968502" y="1004657"/>
                  </a:lnTo>
                  <a:lnTo>
                    <a:pt x="968502" y="1002030"/>
                  </a:lnTo>
                  <a:lnTo>
                    <a:pt x="973074" y="1002792"/>
                  </a:lnTo>
                  <a:lnTo>
                    <a:pt x="973074" y="1006247"/>
                  </a:lnTo>
                  <a:lnTo>
                    <a:pt x="1131570" y="1152439"/>
                  </a:lnTo>
                  <a:lnTo>
                    <a:pt x="1131570" y="1146048"/>
                  </a:lnTo>
                  <a:lnTo>
                    <a:pt x="1134998" y="1142886"/>
                  </a:lnTo>
                  <a:close/>
                </a:path>
                <a:path w="2270125" h="1156335">
                  <a:moveTo>
                    <a:pt x="973074" y="153162"/>
                  </a:moveTo>
                  <a:lnTo>
                    <a:pt x="970476" y="152102"/>
                  </a:lnTo>
                  <a:lnTo>
                    <a:pt x="968502" y="153924"/>
                  </a:lnTo>
                  <a:lnTo>
                    <a:pt x="973074" y="153162"/>
                  </a:lnTo>
                  <a:close/>
                </a:path>
                <a:path w="2270125" h="1156335">
                  <a:moveTo>
                    <a:pt x="973074" y="162365"/>
                  </a:moveTo>
                  <a:lnTo>
                    <a:pt x="973074" y="153162"/>
                  </a:lnTo>
                  <a:lnTo>
                    <a:pt x="968502" y="153924"/>
                  </a:lnTo>
                  <a:lnTo>
                    <a:pt x="968502" y="161511"/>
                  </a:lnTo>
                  <a:lnTo>
                    <a:pt x="972312" y="163068"/>
                  </a:lnTo>
                  <a:lnTo>
                    <a:pt x="973074" y="162365"/>
                  </a:lnTo>
                  <a:close/>
                </a:path>
                <a:path w="2270125" h="1156335">
                  <a:moveTo>
                    <a:pt x="973074" y="1002792"/>
                  </a:moveTo>
                  <a:lnTo>
                    <a:pt x="968502" y="1002030"/>
                  </a:lnTo>
                  <a:lnTo>
                    <a:pt x="970476" y="1003851"/>
                  </a:lnTo>
                  <a:lnTo>
                    <a:pt x="973074" y="1002792"/>
                  </a:lnTo>
                  <a:close/>
                </a:path>
                <a:path w="2270125" h="1156335">
                  <a:moveTo>
                    <a:pt x="970476" y="1003851"/>
                  </a:moveTo>
                  <a:lnTo>
                    <a:pt x="968502" y="1002030"/>
                  </a:lnTo>
                  <a:lnTo>
                    <a:pt x="968502" y="1004657"/>
                  </a:lnTo>
                  <a:lnTo>
                    <a:pt x="970476" y="1003851"/>
                  </a:lnTo>
                  <a:close/>
                </a:path>
                <a:path w="2270125" h="1156335">
                  <a:moveTo>
                    <a:pt x="1300049" y="151886"/>
                  </a:moveTo>
                  <a:lnTo>
                    <a:pt x="1135380" y="0"/>
                  </a:lnTo>
                  <a:lnTo>
                    <a:pt x="970476" y="152102"/>
                  </a:lnTo>
                  <a:lnTo>
                    <a:pt x="973074" y="153162"/>
                  </a:lnTo>
                  <a:lnTo>
                    <a:pt x="973074" y="162365"/>
                  </a:lnTo>
                  <a:lnTo>
                    <a:pt x="1131570" y="16229"/>
                  </a:lnTo>
                  <a:lnTo>
                    <a:pt x="1131570" y="9906"/>
                  </a:lnTo>
                  <a:lnTo>
                    <a:pt x="1138428" y="9906"/>
                  </a:lnTo>
                  <a:lnTo>
                    <a:pt x="1138428" y="16229"/>
                  </a:lnTo>
                  <a:lnTo>
                    <a:pt x="1296924" y="162365"/>
                  </a:lnTo>
                  <a:lnTo>
                    <a:pt x="1296924" y="153162"/>
                  </a:lnTo>
                  <a:lnTo>
                    <a:pt x="1300049" y="151886"/>
                  </a:lnTo>
                  <a:close/>
                </a:path>
                <a:path w="2270125" h="1156335">
                  <a:moveTo>
                    <a:pt x="973074" y="1006247"/>
                  </a:moveTo>
                  <a:lnTo>
                    <a:pt x="973074" y="1002792"/>
                  </a:lnTo>
                  <a:lnTo>
                    <a:pt x="970476" y="1003851"/>
                  </a:lnTo>
                  <a:lnTo>
                    <a:pt x="973074" y="1006247"/>
                  </a:lnTo>
                  <a:close/>
                </a:path>
                <a:path w="2270125" h="1156335">
                  <a:moveTo>
                    <a:pt x="1138428" y="9906"/>
                  </a:moveTo>
                  <a:lnTo>
                    <a:pt x="1131570" y="9906"/>
                  </a:lnTo>
                  <a:lnTo>
                    <a:pt x="1134998" y="13067"/>
                  </a:lnTo>
                  <a:lnTo>
                    <a:pt x="1138428" y="9906"/>
                  </a:lnTo>
                  <a:close/>
                </a:path>
                <a:path w="2270125" h="1156335">
                  <a:moveTo>
                    <a:pt x="1134998" y="13067"/>
                  </a:moveTo>
                  <a:lnTo>
                    <a:pt x="1131570" y="9906"/>
                  </a:lnTo>
                  <a:lnTo>
                    <a:pt x="1131570" y="16229"/>
                  </a:lnTo>
                  <a:lnTo>
                    <a:pt x="1134998" y="13067"/>
                  </a:lnTo>
                  <a:close/>
                </a:path>
                <a:path w="2270125" h="1156335">
                  <a:moveTo>
                    <a:pt x="1138428" y="1146048"/>
                  </a:moveTo>
                  <a:lnTo>
                    <a:pt x="1134998" y="1142886"/>
                  </a:lnTo>
                  <a:lnTo>
                    <a:pt x="1131570" y="1146048"/>
                  </a:lnTo>
                  <a:lnTo>
                    <a:pt x="1138428" y="1146048"/>
                  </a:lnTo>
                  <a:close/>
                </a:path>
                <a:path w="2270125" h="1156335">
                  <a:moveTo>
                    <a:pt x="1138428" y="1153142"/>
                  </a:moveTo>
                  <a:lnTo>
                    <a:pt x="1138428" y="1146048"/>
                  </a:lnTo>
                  <a:lnTo>
                    <a:pt x="1131570" y="1146048"/>
                  </a:lnTo>
                  <a:lnTo>
                    <a:pt x="1131570" y="1152439"/>
                  </a:lnTo>
                  <a:lnTo>
                    <a:pt x="1135380" y="1155954"/>
                  </a:lnTo>
                  <a:lnTo>
                    <a:pt x="1138428" y="1153142"/>
                  </a:lnTo>
                  <a:close/>
                </a:path>
                <a:path w="2270125" h="1156335">
                  <a:moveTo>
                    <a:pt x="1138428" y="16229"/>
                  </a:moveTo>
                  <a:lnTo>
                    <a:pt x="1138428" y="9906"/>
                  </a:lnTo>
                  <a:lnTo>
                    <a:pt x="1134998" y="13067"/>
                  </a:lnTo>
                  <a:lnTo>
                    <a:pt x="1138428" y="16229"/>
                  </a:lnTo>
                  <a:close/>
                </a:path>
                <a:path w="2270125" h="1156335">
                  <a:moveTo>
                    <a:pt x="1559411" y="1099819"/>
                  </a:moveTo>
                  <a:lnTo>
                    <a:pt x="1297686" y="992886"/>
                  </a:lnTo>
                  <a:lnTo>
                    <a:pt x="1134998" y="1142886"/>
                  </a:lnTo>
                  <a:lnTo>
                    <a:pt x="1138428" y="1146048"/>
                  </a:lnTo>
                  <a:lnTo>
                    <a:pt x="1138428" y="1153142"/>
                  </a:lnTo>
                  <a:lnTo>
                    <a:pt x="1296924" y="1006949"/>
                  </a:lnTo>
                  <a:lnTo>
                    <a:pt x="1296924" y="1002792"/>
                  </a:lnTo>
                  <a:lnTo>
                    <a:pt x="1302258" y="1002030"/>
                  </a:lnTo>
                  <a:lnTo>
                    <a:pt x="1302258" y="1004967"/>
                  </a:lnTo>
                  <a:lnTo>
                    <a:pt x="1558290" y="1109411"/>
                  </a:lnTo>
                  <a:lnTo>
                    <a:pt x="1558290" y="1104900"/>
                  </a:lnTo>
                  <a:lnTo>
                    <a:pt x="1559411" y="1099819"/>
                  </a:lnTo>
                  <a:close/>
                </a:path>
                <a:path w="2270125" h="1156335">
                  <a:moveTo>
                    <a:pt x="1302258" y="153924"/>
                  </a:moveTo>
                  <a:lnTo>
                    <a:pt x="1300049" y="151886"/>
                  </a:lnTo>
                  <a:lnTo>
                    <a:pt x="1296924" y="153162"/>
                  </a:lnTo>
                  <a:lnTo>
                    <a:pt x="1302258" y="153924"/>
                  </a:lnTo>
                  <a:close/>
                </a:path>
                <a:path w="2270125" h="1156335">
                  <a:moveTo>
                    <a:pt x="1302258" y="161200"/>
                  </a:moveTo>
                  <a:lnTo>
                    <a:pt x="1302258" y="153924"/>
                  </a:lnTo>
                  <a:lnTo>
                    <a:pt x="1296924" y="153162"/>
                  </a:lnTo>
                  <a:lnTo>
                    <a:pt x="1296924" y="162365"/>
                  </a:lnTo>
                  <a:lnTo>
                    <a:pt x="1297686" y="163068"/>
                  </a:lnTo>
                  <a:lnTo>
                    <a:pt x="1302258" y="161200"/>
                  </a:lnTo>
                  <a:close/>
                </a:path>
                <a:path w="2270125" h="1156335">
                  <a:moveTo>
                    <a:pt x="1302258" y="1002030"/>
                  </a:moveTo>
                  <a:lnTo>
                    <a:pt x="1296924" y="1002792"/>
                  </a:lnTo>
                  <a:lnTo>
                    <a:pt x="1300049" y="1004067"/>
                  </a:lnTo>
                  <a:lnTo>
                    <a:pt x="1302258" y="1002030"/>
                  </a:lnTo>
                  <a:close/>
                </a:path>
                <a:path w="2270125" h="1156335">
                  <a:moveTo>
                    <a:pt x="1300049" y="1004067"/>
                  </a:moveTo>
                  <a:lnTo>
                    <a:pt x="1296924" y="1002792"/>
                  </a:lnTo>
                  <a:lnTo>
                    <a:pt x="1296924" y="1006949"/>
                  </a:lnTo>
                  <a:lnTo>
                    <a:pt x="1300049" y="1004067"/>
                  </a:lnTo>
                  <a:close/>
                </a:path>
                <a:path w="2270125" h="1156335">
                  <a:moveTo>
                    <a:pt x="1604701" y="216503"/>
                  </a:moveTo>
                  <a:lnTo>
                    <a:pt x="1565910" y="43434"/>
                  </a:lnTo>
                  <a:lnTo>
                    <a:pt x="1300049" y="151886"/>
                  </a:lnTo>
                  <a:lnTo>
                    <a:pt x="1302258" y="153924"/>
                  </a:lnTo>
                  <a:lnTo>
                    <a:pt x="1302258" y="161200"/>
                  </a:lnTo>
                  <a:lnTo>
                    <a:pt x="1558290" y="56592"/>
                  </a:lnTo>
                  <a:lnTo>
                    <a:pt x="1558290" y="51054"/>
                  </a:lnTo>
                  <a:lnTo>
                    <a:pt x="1564386" y="54102"/>
                  </a:lnTo>
                  <a:lnTo>
                    <a:pt x="1564386" y="78665"/>
                  </a:lnTo>
                  <a:lnTo>
                    <a:pt x="1597152" y="227076"/>
                  </a:lnTo>
                  <a:lnTo>
                    <a:pt x="1600200" y="226624"/>
                  </a:lnTo>
                  <a:lnTo>
                    <a:pt x="1600200" y="217170"/>
                  </a:lnTo>
                  <a:lnTo>
                    <a:pt x="1604701" y="216503"/>
                  </a:lnTo>
                  <a:close/>
                </a:path>
                <a:path w="2270125" h="1156335">
                  <a:moveTo>
                    <a:pt x="1302258" y="1004967"/>
                  </a:moveTo>
                  <a:lnTo>
                    <a:pt x="1302258" y="1002030"/>
                  </a:lnTo>
                  <a:lnTo>
                    <a:pt x="1300049" y="1004067"/>
                  </a:lnTo>
                  <a:lnTo>
                    <a:pt x="1302258" y="1004967"/>
                  </a:lnTo>
                  <a:close/>
                </a:path>
                <a:path w="2270125" h="1156335">
                  <a:moveTo>
                    <a:pt x="1564386" y="54102"/>
                  </a:moveTo>
                  <a:lnTo>
                    <a:pt x="1558290" y="51054"/>
                  </a:lnTo>
                  <a:lnTo>
                    <a:pt x="1559411" y="56134"/>
                  </a:lnTo>
                  <a:lnTo>
                    <a:pt x="1564386" y="54102"/>
                  </a:lnTo>
                  <a:close/>
                </a:path>
                <a:path w="2270125" h="1156335">
                  <a:moveTo>
                    <a:pt x="1559411" y="56134"/>
                  </a:moveTo>
                  <a:lnTo>
                    <a:pt x="1558290" y="51054"/>
                  </a:lnTo>
                  <a:lnTo>
                    <a:pt x="1558290" y="56592"/>
                  </a:lnTo>
                  <a:lnTo>
                    <a:pt x="1559411" y="56134"/>
                  </a:lnTo>
                  <a:close/>
                </a:path>
                <a:path w="2270125" h="1156335">
                  <a:moveTo>
                    <a:pt x="1564386" y="1101852"/>
                  </a:moveTo>
                  <a:lnTo>
                    <a:pt x="1559411" y="1099819"/>
                  </a:lnTo>
                  <a:lnTo>
                    <a:pt x="1558290" y="1104900"/>
                  </a:lnTo>
                  <a:lnTo>
                    <a:pt x="1564386" y="1101852"/>
                  </a:lnTo>
                  <a:close/>
                </a:path>
                <a:path w="2270125" h="1156335">
                  <a:moveTo>
                    <a:pt x="1564386" y="1111898"/>
                  </a:moveTo>
                  <a:lnTo>
                    <a:pt x="1564386" y="1101852"/>
                  </a:lnTo>
                  <a:lnTo>
                    <a:pt x="1558290" y="1104900"/>
                  </a:lnTo>
                  <a:lnTo>
                    <a:pt x="1558290" y="1109411"/>
                  </a:lnTo>
                  <a:lnTo>
                    <a:pt x="1564386" y="1111898"/>
                  </a:lnTo>
                  <a:close/>
                </a:path>
                <a:path w="2270125" h="1156335">
                  <a:moveTo>
                    <a:pt x="1564386" y="78665"/>
                  </a:moveTo>
                  <a:lnTo>
                    <a:pt x="1564386" y="54102"/>
                  </a:lnTo>
                  <a:lnTo>
                    <a:pt x="1559411" y="56134"/>
                  </a:lnTo>
                  <a:lnTo>
                    <a:pt x="1564386" y="78665"/>
                  </a:lnTo>
                  <a:close/>
                </a:path>
                <a:path w="2270125" h="1156335">
                  <a:moveTo>
                    <a:pt x="1926336" y="987072"/>
                  </a:moveTo>
                  <a:lnTo>
                    <a:pt x="1926336" y="977646"/>
                  </a:lnTo>
                  <a:lnTo>
                    <a:pt x="1921002" y="984504"/>
                  </a:lnTo>
                  <a:lnTo>
                    <a:pt x="1916336" y="976164"/>
                  </a:lnTo>
                  <a:lnTo>
                    <a:pt x="1597152" y="928878"/>
                  </a:lnTo>
                  <a:lnTo>
                    <a:pt x="1559411" y="1099819"/>
                  </a:lnTo>
                  <a:lnTo>
                    <a:pt x="1564386" y="1101852"/>
                  </a:lnTo>
                  <a:lnTo>
                    <a:pt x="1564386" y="1111898"/>
                  </a:lnTo>
                  <a:lnTo>
                    <a:pt x="1565910" y="1112520"/>
                  </a:lnTo>
                  <a:lnTo>
                    <a:pt x="1600200" y="959533"/>
                  </a:lnTo>
                  <a:lnTo>
                    <a:pt x="1600200" y="938784"/>
                  </a:lnTo>
                  <a:lnTo>
                    <a:pt x="1605534" y="935736"/>
                  </a:lnTo>
                  <a:lnTo>
                    <a:pt x="1605534" y="939573"/>
                  </a:lnTo>
                  <a:lnTo>
                    <a:pt x="1926336" y="987072"/>
                  </a:lnTo>
                  <a:close/>
                </a:path>
                <a:path w="2270125" h="1156335">
                  <a:moveTo>
                    <a:pt x="1605534" y="220218"/>
                  </a:moveTo>
                  <a:lnTo>
                    <a:pt x="1604701" y="216503"/>
                  </a:lnTo>
                  <a:lnTo>
                    <a:pt x="1600200" y="217170"/>
                  </a:lnTo>
                  <a:lnTo>
                    <a:pt x="1605534" y="220218"/>
                  </a:lnTo>
                  <a:close/>
                </a:path>
                <a:path w="2270125" h="1156335">
                  <a:moveTo>
                    <a:pt x="1605534" y="225834"/>
                  </a:moveTo>
                  <a:lnTo>
                    <a:pt x="1605534" y="220218"/>
                  </a:lnTo>
                  <a:lnTo>
                    <a:pt x="1600200" y="217170"/>
                  </a:lnTo>
                  <a:lnTo>
                    <a:pt x="1600200" y="226624"/>
                  </a:lnTo>
                  <a:lnTo>
                    <a:pt x="1605534" y="225834"/>
                  </a:lnTo>
                  <a:close/>
                </a:path>
                <a:path w="2270125" h="1156335">
                  <a:moveTo>
                    <a:pt x="1605534" y="935736"/>
                  </a:moveTo>
                  <a:lnTo>
                    <a:pt x="1600200" y="938784"/>
                  </a:lnTo>
                  <a:lnTo>
                    <a:pt x="1604701" y="939450"/>
                  </a:lnTo>
                  <a:lnTo>
                    <a:pt x="1605534" y="935736"/>
                  </a:lnTo>
                  <a:close/>
                </a:path>
                <a:path w="2270125" h="1156335">
                  <a:moveTo>
                    <a:pt x="1604701" y="939450"/>
                  </a:moveTo>
                  <a:lnTo>
                    <a:pt x="1600200" y="938784"/>
                  </a:lnTo>
                  <a:lnTo>
                    <a:pt x="1600200" y="959533"/>
                  </a:lnTo>
                  <a:lnTo>
                    <a:pt x="1604701" y="939450"/>
                  </a:lnTo>
                  <a:close/>
                </a:path>
                <a:path w="2270125" h="1156335">
                  <a:moveTo>
                    <a:pt x="1934718" y="167640"/>
                  </a:moveTo>
                  <a:lnTo>
                    <a:pt x="1604701" y="216503"/>
                  </a:lnTo>
                  <a:lnTo>
                    <a:pt x="1605534" y="220218"/>
                  </a:lnTo>
                  <a:lnTo>
                    <a:pt x="1605534" y="225834"/>
                  </a:lnTo>
                  <a:lnTo>
                    <a:pt x="1916336" y="179789"/>
                  </a:lnTo>
                  <a:lnTo>
                    <a:pt x="1921002" y="171450"/>
                  </a:lnTo>
                  <a:lnTo>
                    <a:pt x="1926336" y="178308"/>
                  </a:lnTo>
                  <a:lnTo>
                    <a:pt x="1926336" y="182519"/>
                  </a:lnTo>
                  <a:lnTo>
                    <a:pt x="1934718" y="167640"/>
                  </a:lnTo>
                  <a:close/>
                </a:path>
                <a:path w="2270125" h="1156335">
                  <a:moveTo>
                    <a:pt x="1605534" y="939573"/>
                  </a:moveTo>
                  <a:lnTo>
                    <a:pt x="1605534" y="935736"/>
                  </a:lnTo>
                  <a:lnTo>
                    <a:pt x="1604701" y="939450"/>
                  </a:lnTo>
                  <a:lnTo>
                    <a:pt x="1605534" y="939573"/>
                  </a:lnTo>
                  <a:close/>
                </a:path>
                <a:path w="2270125" h="1156335">
                  <a:moveTo>
                    <a:pt x="1926336" y="182519"/>
                  </a:moveTo>
                  <a:lnTo>
                    <a:pt x="1926336" y="178308"/>
                  </a:lnTo>
                  <a:lnTo>
                    <a:pt x="1916336" y="179789"/>
                  </a:lnTo>
                  <a:lnTo>
                    <a:pt x="1824227" y="344424"/>
                  </a:lnTo>
                  <a:lnTo>
                    <a:pt x="1832610" y="344908"/>
                  </a:lnTo>
                  <a:lnTo>
                    <a:pt x="1832610" y="335280"/>
                  </a:lnTo>
                  <a:lnTo>
                    <a:pt x="1840045" y="335701"/>
                  </a:lnTo>
                  <a:lnTo>
                    <a:pt x="1926336" y="182519"/>
                  </a:lnTo>
                  <a:close/>
                </a:path>
                <a:path w="2270125" h="1156335">
                  <a:moveTo>
                    <a:pt x="2167128" y="801725"/>
                  </a:moveTo>
                  <a:lnTo>
                    <a:pt x="2167128" y="791718"/>
                  </a:lnTo>
                  <a:lnTo>
                    <a:pt x="2164842" y="800862"/>
                  </a:lnTo>
                  <a:lnTo>
                    <a:pt x="2152011" y="792591"/>
                  </a:lnTo>
                  <a:lnTo>
                    <a:pt x="1824227" y="811530"/>
                  </a:lnTo>
                  <a:lnTo>
                    <a:pt x="1832610" y="826512"/>
                  </a:lnTo>
                  <a:lnTo>
                    <a:pt x="1832610" y="820674"/>
                  </a:lnTo>
                  <a:lnTo>
                    <a:pt x="1836420" y="813816"/>
                  </a:lnTo>
                  <a:lnTo>
                    <a:pt x="1840045" y="820252"/>
                  </a:lnTo>
                  <a:lnTo>
                    <a:pt x="2167128" y="801725"/>
                  </a:lnTo>
                  <a:close/>
                </a:path>
                <a:path w="2270125" h="1156335">
                  <a:moveTo>
                    <a:pt x="1840045" y="335701"/>
                  </a:moveTo>
                  <a:lnTo>
                    <a:pt x="1832610" y="335280"/>
                  </a:lnTo>
                  <a:lnTo>
                    <a:pt x="1836420" y="342138"/>
                  </a:lnTo>
                  <a:lnTo>
                    <a:pt x="1840045" y="335701"/>
                  </a:lnTo>
                  <a:close/>
                </a:path>
                <a:path w="2270125" h="1156335">
                  <a:moveTo>
                    <a:pt x="2182368" y="355092"/>
                  </a:moveTo>
                  <a:lnTo>
                    <a:pt x="1840045" y="335701"/>
                  </a:lnTo>
                  <a:lnTo>
                    <a:pt x="1836420" y="342138"/>
                  </a:lnTo>
                  <a:lnTo>
                    <a:pt x="1832610" y="335280"/>
                  </a:lnTo>
                  <a:lnTo>
                    <a:pt x="1832610" y="344908"/>
                  </a:lnTo>
                  <a:lnTo>
                    <a:pt x="2152011" y="363362"/>
                  </a:lnTo>
                  <a:lnTo>
                    <a:pt x="2164842" y="355092"/>
                  </a:lnTo>
                  <a:lnTo>
                    <a:pt x="2167128" y="364236"/>
                  </a:lnTo>
                  <a:lnTo>
                    <a:pt x="2167128" y="364904"/>
                  </a:lnTo>
                  <a:lnTo>
                    <a:pt x="2182368" y="355092"/>
                  </a:lnTo>
                  <a:close/>
                </a:path>
                <a:path w="2270125" h="1156335">
                  <a:moveTo>
                    <a:pt x="1840045" y="820252"/>
                  </a:moveTo>
                  <a:lnTo>
                    <a:pt x="1836420" y="813816"/>
                  </a:lnTo>
                  <a:lnTo>
                    <a:pt x="1832610" y="820674"/>
                  </a:lnTo>
                  <a:lnTo>
                    <a:pt x="1840045" y="820252"/>
                  </a:lnTo>
                  <a:close/>
                </a:path>
                <a:path w="2270125" h="1156335">
                  <a:moveTo>
                    <a:pt x="1934718" y="988314"/>
                  </a:moveTo>
                  <a:lnTo>
                    <a:pt x="1840045" y="820252"/>
                  </a:lnTo>
                  <a:lnTo>
                    <a:pt x="1832610" y="820674"/>
                  </a:lnTo>
                  <a:lnTo>
                    <a:pt x="1832610" y="826512"/>
                  </a:lnTo>
                  <a:lnTo>
                    <a:pt x="1916336" y="976164"/>
                  </a:lnTo>
                  <a:lnTo>
                    <a:pt x="1926336" y="977646"/>
                  </a:lnTo>
                  <a:lnTo>
                    <a:pt x="1926336" y="987072"/>
                  </a:lnTo>
                  <a:lnTo>
                    <a:pt x="1934718" y="988314"/>
                  </a:lnTo>
                  <a:close/>
                </a:path>
                <a:path w="2270125" h="1156335">
                  <a:moveTo>
                    <a:pt x="1926336" y="178308"/>
                  </a:moveTo>
                  <a:lnTo>
                    <a:pt x="1921002" y="171450"/>
                  </a:lnTo>
                  <a:lnTo>
                    <a:pt x="1916336" y="179789"/>
                  </a:lnTo>
                  <a:lnTo>
                    <a:pt x="1926336" y="178308"/>
                  </a:lnTo>
                  <a:close/>
                </a:path>
                <a:path w="2270125" h="1156335">
                  <a:moveTo>
                    <a:pt x="1926336" y="977646"/>
                  </a:moveTo>
                  <a:lnTo>
                    <a:pt x="1916336" y="976164"/>
                  </a:lnTo>
                  <a:lnTo>
                    <a:pt x="1921002" y="984504"/>
                  </a:lnTo>
                  <a:lnTo>
                    <a:pt x="1926336" y="977646"/>
                  </a:lnTo>
                  <a:close/>
                </a:path>
                <a:path w="2270125" h="1156335">
                  <a:moveTo>
                    <a:pt x="2167128" y="364904"/>
                  </a:moveTo>
                  <a:lnTo>
                    <a:pt x="2167128" y="364236"/>
                  </a:lnTo>
                  <a:lnTo>
                    <a:pt x="2152011" y="363362"/>
                  </a:lnTo>
                  <a:lnTo>
                    <a:pt x="1946148" y="496062"/>
                  </a:lnTo>
                  <a:lnTo>
                    <a:pt x="1958339" y="499528"/>
                  </a:lnTo>
                  <a:lnTo>
                    <a:pt x="1958339" y="489966"/>
                  </a:lnTo>
                  <a:lnTo>
                    <a:pt x="1968435" y="492829"/>
                  </a:lnTo>
                  <a:lnTo>
                    <a:pt x="2167128" y="364904"/>
                  </a:lnTo>
                  <a:close/>
                </a:path>
                <a:path w="2270125" h="1156335">
                  <a:moveTo>
                    <a:pt x="2251710" y="583500"/>
                  </a:moveTo>
                  <a:lnTo>
                    <a:pt x="2251710" y="582930"/>
                  </a:lnTo>
                  <a:lnTo>
                    <a:pt x="2234287" y="577977"/>
                  </a:lnTo>
                  <a:lnTo>
                    <a:pt x="1946148" y="659892"/>
                  </a:lnTo>
                  <a:lnTo>
                    <a:pt x="1958339" y="667750"/>
                  </a:lnTo>
                  <a:lnTo>
                    <a:pt x="1958339" y="665988"/>
                  </a:lnTo>
                  <a:lnTo>
                    <a:pt x="1959864" y="657606"/>
                  </a:lnTo>
                  <a:lnTo>
                    <a:pt x="1968462" y="663141"/>
                  </a:lnTo>
                  <a:lnTo>
                    <a:pt x="2251710" y="583500"/>
                  </a:lnTo>
                  <a:close/>
                </a:path>
                <a:path w="2270125" h="1156335">
                  <a:moveTo>
                    <a:pt x="1968435" y="492829"/>
                  </a:moveTo>
                  <a:lnTo>
                    <a:pt x="1958339" y="489966"/>
                  </a:lnTo>
                  <a:lnTo>
                    <a:pt x="1959864" y="498348"/>
                  </a:lnTo>
                  <a:lnTo>
                    <a:pt x="1968435" y="492829"/>
                  </a:lnTo>
                  <a:close/>
                </a:path>
                <a:path w="2270125" h="1156335">
                  <a:moveTo>
                    <a:pt x="2251450" y="573097"/>
                  </a:moveTo>
                  <a:lnTo>
                    <a:pt x="1968435" y="492829"/>
                  </a:lnTo>
                  <a:lnTo>
                    <a:pt x="1959864" y="498348"/>
                  </a:lnTo>
                  <a:lnTo>
                    <a:pt x="1958339" y="489966"/>
                  </a:lnTo>
                  <a:lnTo>
                    <a:pt x="1958339" y="499528"/>
                  </a:lnTo>
                  <a:lnTo>
                    <a:pt x="2234287" y="577977"/>
                  </a:lnTo>
                  <a:lnTo>
                    <a:pt x="2251450" y="573097"/>
                  </a:lnTo>
                  <a:close/>
                </a:path>
                <a:path w="2270125" h="1156335">
                  <a:moveTo>
                    <a:pt x="1968462" y="663141"/>
                  </a:moveTo>
                  <a:lnTo>
                    <a:pt x="1959864" y="657606"/>
                  </a:lnTo>
                  <a:lnTo>
                    <a:pt x="1958339" y="665988"/>
                  </a:lnTo>
                  <a:lnTo>
                    <a:pt x="1968462" y="663141"/>
                  </a:lnTo>
                  <a:close/>
                </a:path>
                <a:path w="2270125" h="1156335">
                  <a:moveTo>
                    <a:pt x="2182368" y="800862"/>
                  </a:moveTo>
                  <a:lnTo>
                    <a:pt x="1968462" y="663141"/>
                  </a:lnTo>
                  <a:lnTo>
                    <a:pt x="1958339" y="665988"/>
                  </a:lnTo>
                  <a:lnTo>
                    <a:pt x="1958339" y="667750"/>
                  </a:lnTo>
                  <a:lnTo>
                    <a:pt x="2152011" y="792591"/>
                  </a:lnTo>
                  <a:lnTo>
                    <a:pt x="2167128" y="791718"/>
                  </a:lnTo>
                  <a:lnTo>
                    <a:pt x="2167128" y="801725"/>
                  </a:lnTo>
                  <a:lnTo>
                    <a:pt x="2182368" y="800862"/>
                  </a:lnTo>
                  <a:close/>
                </a:path>
                <a:path w="2270125" h="1156335">
                  <a:moveTo>
                    <a:pt x="2167128" y="364236"/>
                  </a:moveTo>
                  <a:lnTo>
                    <a:pt x="2164842" y="355092"/>
                  </a:lnTo>
                  <a:lnTo>
                    <a:pt x="2152011" y="363362"/>
                  </a:lnTo>
                  <a:lnTo>
                    <a:pt x="2167128" y="364236"/>
                  </a:lnTo>
                  <a:close/>
                </a:path>
                <a:path w="2270125" h="1156335">
                  <a:moveTo>
                    <a:pt x="2167128" y="791718"/>
                  </a:moveTo>
                  <a:lnTo>
                    <a:pt x="2152011" y="792591"/>
                  </a:lnTo>
                  <a:lnTo>
                    <a:pt x="2164842" y="800862"/>
                  </a:lnTo>
                  <a:lnTo>
                    <a:pt x="2167128" y="791718"/>
                  </a:lnTo>
                  <a:close/>
                </a:path>
                <a:path w="2270125" h="1156335">
                  <a:moveTo>
                    <a:pt x="2269998" y="578358"/>
                  </a:moveTo>
                  <a:lnTo>
                    <a:pt x="2251450" y="573097"/>
                  </a:lnTo>
                  <a:lnTo>
                    <a:pt x="2234287" y="577977"/>
                  </a:lnTo>
                  <a:lnTo>
                    <a:pt x="2251710" y="582930"/>
                  </a:lnTo>
                  <a:lnTo>
                    <a:pt x="2251710" y="583500"/>
                  </a:lnTo>
                  <a:lnTo>
                    <a:pt x="2269998" y="578358"/>
                  </a:lnTo>
                  <a:close/>
                </a:path>
                <a:path w="2270125" h="1156335">
                  <a:moveTo>
                    <a:pt x="2251710" y="573171"/>
                  </a:moveTo>
                  <a:lnTo>
                    <a:pt x="2251710" y="573024"/>
                  </a:lnTo>
                  <a:lnTo>
                    <a:pt x="2251450" y="573097"/>
                  </a:lnTo>
                  <a:lnTo>
                    <a:pt x="2251710" y="5731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1415" y="3550653"/>
            <a:ext cx="1353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55" dirty="0" smtClean="0">
                <a:latin typeface="Trebuchet MS"/>
                <a:cs typeface="Trebuchet MS"/>
              </a:rPr>
              <a:t>分類器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4737" y="5230205"/>
            <a:ext cx="15265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" marR="5080" indent="-269875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195" dirty="0" smtClean="0">
                <a:latin typeface="Trebuchet MS"/>
                <a:cs typeface="Trebuchet MS"/>
              </a:rPr>
              <a:t>評估</a:t>
            </a:r>
            <a:r>
              <a:rPr lang="zh-TW" altLang="en-US" sz="2800" spc="-114" dirty="0" smtClean="0">
                <a:latin typeface="Trebuchet MS"/>
                <a:cs typeface="Trebuchet MS"/>
              </a:rPr>
              <a:t>結果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93770" y="3591305"/>
            <a:ext cx="950594" cy="368300"/>
            <a:chOff x="3493770" y="3591305"/>
            <a:chExt cx="950594" cy="368300"/>
          </a:xfrm>
        </p:grpSpPr>
        <p:sp>
          <p:nvSpPr>
            <p:cNvPr id="18" name="object 18"/>
            <p:cNvSpPr/>
            <p:nvPr/>
          </p:nvSpPr>
          <p:spPr>
            <a:xfrm>
              <a:off x="3508248" y="3623309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914400" y="152399"/>
                  </a:moveTo>
                  <a:lnTo>
                    <a:pt x="742950" y="0"/>
                  </a:lnTo>
                  <a:lnTo>
                    <a:pt x="742950" y="76199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42950" y="228599"/>
                  </a:lnTo>
                  <a:lnTo>
                    <a:pt x="742950" y="304799"/>
                  </a:lnTo>
                  <a:lnTo>
                    <a:pt x="914400" y="152399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93770" y="3591305"/>
              <a:ext cx="950594" cy="368300"/>
            </a:xfrm>
            <a:custGeom>
              <a:avLst/>
              <a:gdLst/>
              <a:ahLst/>
              <a:cxnLst/>
              <a:rect l="l" t="t" r="r" b="b"/>
              <a:pathLst>
                <a:path w="950595" h="368300">
                  <a:moveTo>
                    <a:pt x="757428" y="93725"/>
                  </a:moveTo>
                  <a:lnTo>
                    <a:pt x="0" y="93725"/>
                  </a:lnTo>
                  <a:lnTo>
                    <a:pt x="0" y="274319"/>
                  </a:lnTo>
                  <a:lnTo>
                    <a:pt x="14478" y="274319"/>
                  </a:lnTo>
                  <a:lnTo>
                    <a:pt x="14478" y="121919"/>
                  </a:lnTo>
                  <a:lnTo>
                    <a:pt x="28194" y="108203"/>
                  </a:lnTo>
                  <a:lnTo>
                    <a:pt x="28193" y="121919"/>
                  </a:lnTo>
                  <a:lnTo>
                    <a:pt x="742949" y="121919"/>
                  </a:lnTo>
                  <a:lnTo>
                    <a:pt x="742949" y="108204"/>
                  </a:lnTo>
                  <a:lnTo>
                    <a:pt x="757428" y="93725"/>
                  </a:lnTo>
                  <a:close/>
                </a:path>
                <a:path w="950595" h="368300">
                  <a:moveTo>
                    <a:pt x="28194" y="121919"/>
                  </a:moveTo>
                  <a:lnTo>
                    <a:pt x="28194" y="108203"/>
                  </a:lnTo>
                  <a:lnTo>
                    <a:pt x="14478" y="121919"/>
                  </a:lnTo>
                  <a:lnTo>
                    <a:pt x="28194" y="121919"/>
                  </a:lnTo>
                  <a:close/>
                </a:path>
                <a:path w="950595" h="368300">
                  <a:moveTo>
                    <a:pt x="28194" y="246125"/>
                  </a:moveTo>
                  <a:lnTo>
                    <a:pt x="28194" y="121919"/>
                  </a:lnTo>
                  <a:lnTo>
                    <a:pt x="14478" y="121919"/>
                  </a:lnTo>
                  <a:lnTo>
                    <a:pt x="14478" y="246125"/>
                  </a:lnTo>
                  <a:lnTo>
                    <a:pt x="28194" y="246125"/>
                  </a:lnTo>
                  <a:close/>
                </a:path>
                <a:path w="950595" h="368300">
                  <a:moveTo>
                    <a:pt x="771144" y="304376"/>
                  </a:moveTo>
                  <a:lnTo>
                    <a:pt x="771144" y="246125"/>
                  </a:lnTo>
                  <a:lnTo>
                    <a:pt x="14478" y="246125"/>
                  </a:lnTo>
                  <a:lnTo>
                    <a:pt x="28194" y="260603"/>
                  </a:lnTo>
                  <a:lnTo>
                    <a:pt x="28194" y="274319"/>
                  </a:lnTo>
                  <a:lnTo>
                    <a:pt x="742949" y="274319"/>
                  </a:lnTo>
                  <a:lnTo>
                    <a:pt x="742949" y="260603"/>
                  </a:lnTo>
                  <a:lnTo>
                    <a:pt x="757428" y="274319"/>
                  </a:lnTo>
                  <a:lnTo>
                    <a:pt x="757428" y="316568"/>
                  </a:lnTo>
                  <a:lnTo>
                    <a:pt x="771144" y="304376"/>
                  </a:lnTo>
                  <a:close/>
                </a:path>
                <a:path w="950595" h="368300">
                  <a:moveTo>
                    <a:pt x="28194" y="274319"/>
                  </a:moveTo>
                  <a:lnTo>
                    <a:pt x="28194" y="260603"/>
                  </a:lnTo>
                  <a:lnTo>
                    <a:pt x="14478" y="246125"/>
                  </a:lnTo>
                  <a:lnTo>
                    <a:pt x="14478" y="274319"/>
                  </a:lnTo>
                  <a:lnTo>
                    <a:pt x="28194" y="274319"/>
                  </a:lnTo>
                  <a:close/>
                </a:path>
                <a:path w="950595" h="368300">
                  <a:moveTo>
                    <a:pt x="950213" y="184403"/>
                  </a:moveTo>
                  <a:lnTo>
                    <a:pt x="742949" y="0"/>
                  </a:lnTo>
                  <a:lnTo>
                    <a:pt x="742949" y="93725"/>
                  </a:lnTo>
                  <a:lnTo>
                    <a:pt x="747522" y="93725"/>
                  </a:lnTo>
                  <a:lnTo>
                    <a:pt x="747522" y="42671"/>
                  </a:lnTo>
                  <a:lnTo>
                    <a:pt x="771144" y="32003"/>
                  </a:lnTo>
                  <a:lnTo>
                    <a:pt x="771144" y="63669"/>
                  </a:lnTo>
                  <a:lnTo>
                    <a:pt x="906541" y="184022"/>
                  </a:lnTo>
                  <a:lnTo>
                    <a:pt x="918972" y="172973"/>
                  </a:lnTo>
                  <a:lnTo>
                    <a:pt x="918972" y="212085"/>
                  </a:lnTo>
                  <a:lnTo>
                    <a:pt x="950213" y="184403"/>
                  </a:lnTo>
                  <a:close/>
                </a:path>
                <a:path w="950595" h="368300">
                  <a:moveTo>
                    <a:pt x="757428" y="121919"/>
                  </a:moveTo>
                  <a:lnTo>
                    <a:pt x="757428" y="93725"/>
                  </a:lnTo>
                  <a:lnTo>
                    <a:pt x="742949" y="108204"/>
                  </a:lnTo>
                  <a:lnTo>
                    <a:pt x="742949" y="121919"/>
                  </a:lnTo>
                  <a:lnTo>
                    <a:pt x="757428" y="121919"/>
                  </a:lnTo>
                  <a:close/>
                </a:path>
                <a:path w="950595" h="368300">
                  <a:moveTo>
                    <a:pt x="757428" y="274319"/>
                  </a:moveTo>
                  <a:lnTo>
                    <a:pt x="742949" y="260603"/>
                  </a:lnTo>
                  <a:lnTo>
                    <a:pt x="742949" y="274319"/>
                  </a:lnTo>
                  <a:lnTo>
                    <a:pt x="757428" y="274319"/>
                  </a:lnTo>
                  <a:close/>
                </a:path>
                <a:path w="950595" h="368300">
                  <a:moveTo>
                    <a:pt x="757428" y="316568"/>
                  </a:moveTo>
                  <a:lnTo>
                    <a:pt x="757428" y="274319"/>
                  </a:lnTo>
                  <a:lnTo>
                    <a:pt x="742949" y="274319"/>
                  </a:lnTo>
                  <a:lnTo>
                    <a:pt x="742949" y="368046"/>
                  </a:lnTo>
                  <a:lnTo>
                    <a:pt x="747522" y="363995"/>
                  </a:lnTo>
                  <a:lnTo>
                    <a:pt x="747522" y="325373"/>
                  </a:lnTo>
                  <a:lnTo>
                    <a:pt x="757428" y="316568"/>
                  </a:lnTo>
                  <a:close/>
                </a:path>
                <a:path w="950595" h="368300">
                  <a:moveTo>
                    <a:pt x="771144" y="63669"/>
                  </a:moveTo>
                  <a:lnTo>
                    <a:pt x="771144" y="32003"/>
                  </a:lnTo>
                  <a:lnTo>
                    <a:pt x="747522" y="42671"/>
                  </a:lnTo>
                  <a:lnTo>
                    <a:pt x="771144" y="63669"/>
                  </a:lnTo>
                  <a:close/>
                </a:path>
                <a:path w="950595" h="368300">
                  <a:moveTo>
                    <a:pt x="771144" y="121919"/>
                  </a:moveTo>
                  <a:lnTo>
                    <a:pt x="771144" y="63669"/>
                  </a:lnTo>
                  <a:lnTo>
                    <a:pt x="747522" y="42671"/>
                  </a:lnTo>
                  <a:lnTo>
                    <a:pt x="747522" y="93725"/>
                  </a:lnTo>
                  <a:lnTo>
                    <a:pt x="757428" y="93725"/>
                  </a:lnTo>
                  <a:lnTo>
                    <a:pt x="757428" y="121919"/>
                  </a:lnTo>
                  <a:lnTo>
                    <a:pt x="771144" y="121919"/>
                  </a:lnTo>
                  <a:close/>
                </a:path>
                <a:path w="950595" h="368300">
                  <a:moveTo>
                    <a:pt x="918972" y="212085"/>
                  </a:moveTo>
                  <a:lnTo>
                    <a:pt x="918972" y="195071"/>
                  </a:lnTo>
                  <a:lnTo>
                    <a:pt x="906541" y="184022"/>
                  </a:lnTo>
                  <a:lnTo>
                    <a:pt x="747522" y="325373"/>
                  </a:lnTo>
                  <a:lnTo>
                    <a:pt x="771144" y="336803"/>
                  </a:lnTo>
                  <a:lnTo>
                    <a:pt x="771144" y="343065"/>
                  </a:lnTo>
                  <a:lnTo>
                    <a:pt x="918972" y="212085"/>
                  </a:lnTo>
                  <a:close/>
                </a:path>
                <a:path w="950595" h="368300">
                  <a:moveTo>
                    <a:pt x="771144" y="343065"/>
                  </a:moveTo>
                  <a:lnTo>
                    <a:pt x="771144" y="336803"/>
                  </a:lnTo>
                  <a:lnTo>
                    <a:pt x="747522" y="325373"/>
                  </a:lnTo>
                  <a:lnTo>
                    <a:pt x="747522" y="363995"/>
                  </a:lnTo>
                  <a:lnTo>
                    <a:pt x="771144" y="343065"/>
                  </a:lnTo>
                  <a:close/>
                </a:path>
                <a:path w="950595" h="368300">
                  <a:moveTo>
                    <a:pt x="918972" y="195071"/>
                  </a:moveTo>
                  <a:lnTo>
                    <a:pt x="918972" y="172973"/>
                  </a:lnTo>
                  <a:lnTo>
                    <a:pt x="906541" y="184022"/>
                  </a:lnTo>
                  <a:lnTo>
                    <a:pt x="918972" y="195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7916" y="3591305"/>
            <a:ext cx="950594" cy="368300"/>
            <a:chOff x="6947916" y="3591305"/>
            <a:chExt cx="950594" cy="368300"/>
          </a:xfrm>
        </p:grpSpPr>
        <p:sp>
          <p:nvSpPr>
            <p:cNvPr id="21" name="object 21"/>
            <p:cNvSpPr/>
            <p:nvPr/>
          </p:nvSpPr>
          <p:spPr>
            <a:xfrm>
              <a:off x="6962394" y="3623309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914400" y="152399"/>
                  </a:moveTo>
                  <a:lnTo>
                    <a:pt x="742950" y="0"/>
                  </a:lnTo>
                  <a:lnTo>
                    <a:pt x="742950" y="76199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42950" y="228599"/>
                  </a:lnTo>
                  <a:lnTo>
                    <a:pt x="742950" y="304799"/>
                  </a:lnTo>
                  <a:lnTo>
                    <a:pt x="914400" y="152399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7916" y="3591305"/>
              <a:ext cx="950594" cy="368300"/>
            </a:xfrm>
            <a:custGeom>
              <a:avLst/>
              <a:gdLst/>
              <a:ahLst/>
              <a:cxnLst/>
              <a:rect l="l" t="t" r="r" b="b"/>
              <a:pathLst>
                <a:path w="950595" h="368300">
                  <a:moveTo>
                    <a:pt x="757428" y="93725"/>
                  </a:moveTo>
                  <a:lnTo>
                    <a:pt x="0" y="93725"/>
                  </a:lnTo>
                  <a:lnTo>
                    <a:pt x="0" y="274319"/>
                  </a:lnTo>
                  <a:lnTo>
                    <a:pt x="14478" y="274319"/>
                  </a:lnTo>
                  <a:lnTo>
                    <a:pt x="14478" y="121919"/>
                  </a:lnTo>
                  <a:lnTo>
                    <a:pt x="28956" y="108203"/>
                  </a:lnTo>
                  <a:lnTo>
                    <a:pt x="28955" y="121919"/>
                  </a:lnTo>
                  <a:lnTo>
                    <a:pt x="742949" y="121919"/>
                  </a:lnTo>
                  <a:lnTo>
                    <a:pt x="742949" y="108204"/>
                  </a:lnTo>
                  <a:lnTo>
                    <a:pt x="757428" y="93725"/>
                  </a:lnTo>
                  <a:close/>
                </a:path>
                <a:path w="950595" h="368300">
                  <a:moveTo>
                    <a:pt x="28956" y="121919"/>
                  </a:moveTo>
                  <a:lnTo>
                    <a:pt x="28956" y="108203"/>
                  </a:lnTo>
                  <a:lnTo>
                    <a:pt x="14478" y="121919"/>
                  </a:lnTo>
                  <a:lnTo>
                    <a:pt x="28956" y="121919"/>
                  </a:lnTo>
                  <a:close/>
                </a:path>
                <a:path w="950595" h="368300">
                  <a:moveTo>
                    <a:pt x="28956" y="246125"/>
                  </a:moveTo>
                  <a:lnTo>
                    <a:pt x="28956" y="121919"/>
                  </a:lnTo>
                  <a:lnTo>
                    <a:pt x="14478" y="121919"/>
                  </a:lnTo>
                  <a:lnTo>
                    <a:pt x="14478" y="246125"/>
                  </a:lnTo>
                  <a:lnTo>
                    <a:pt x="28956" y="246125"/>
                  </a:lnTo>
                  <a:close/>
                </a:path>
                <a:path w="950595" h="368300">
                  <a:moveTo>
                    <a:pt x="771906" y="304376"/>
                  </a:moveTo>
                  <a:lnTo>
                    <a:pt x="771906" y="246125"/>
                  </a:lnTo>
                  <a:lnTo>
                    <a:pt x="14478" y="246125"/>
                  </a:lnTo>
                  <a:lnTo>
                    <a:pt x="28956" y="260603"/>
                  </a:lnTo>
                  <a:lnTo>
                    <a:pt x="28956" y="274319"/>
                  </a:lnTo>
                  <a:lnTo>
                    <a:pt x="742949" y="274319"/>
                  </a:lnTo>
                  <a:lnTo>
                    <a:pt x="742949" y="260603"/>
                  </a:lnTo>
                  <a:lnTo>
                    <a:pt x="757428" y="274319"/>
                  </a:lnTo>
                  <a:lnTo>
                    <a:pt x="757428" y="317245"/>
                  </a:lnTo>
                  <a:lnTo>
                    <a:pt x="771906" y="304376"/>
                  </a:lnTo>
                  <a:close/>
                </a:path>
                <a:path w="950595" h="368300">
                  <a:moveTo>
                    <a:pt x="28956" y="274319"/>
                  </a:moveTo>
                  <a:lnTo>
                    <a:pt x="28956" y="260603"/>
                  </a:lnTo>
                  <a:lnTo>
                    <a:pt x="14478" y="246125"/>
                  </a:lnTo>
                  <a:lnTo>
                    <a:pt x="14478" y="274319"/>
                  </a:lnTo>
                  <a:lnTo>
                    <a:pt x="28956" y="274319"/>
                  </a:lnTo>
                  <a:close/>
                </a:path>
                <a:path w="950595" h="368300">
                  <a:moveTo>
                    <a:pt x="950213" y="184403"/>
                  </a:moveTo>
                  <a:lnTo>
                    <a:pt x="742949" y="0"/>
                  </a:lnTo>
                  <a:lnTo>
                    <a:pt x="742949" y="93725"/>
                  </a:lnTo>
                  <a:lnTo>
                    <a:pt x="748284" y="93725"/>
                  </a:lnTo>
                  <a:lnTo>
                    <a:pt x="748284" y="42671"/>
                  </a:lnTo>
                  <a:lnTo>
                    <a:pt x="771906" y="32003"/>
                  </a:lnTo>
                  <a:lnTo>
                    <a:pt x="771906" y="63669"/>
                  </a:lnTo>
                  <a:lnTo>
                    <a:pt x="907303" y="184022"/>
                  </a:lnTo>
                  <a:lnTo>
                    <a:pt x="919734" y="172973"/>
                  </a:lnTo>
                  <a:lnTo>
                    <a:pt x="919734" y="211410"/>
                  </a:lnTo>
                  <a:lnTo>
                    <a:pt x="950213" y="184403"/>
                  </a:lnTo>
                  <a:close/>
                </a:path>
                <a:path w="950595" h="368300">
                  <a:moveTo>
                    <a:pt x="757428" y="121919"/>
                  </a:moveTo>
                  <a:lnTo>
                    <a:pt x="757428" y="93725"/>
                  </a:lnTo>
                  <a:lnTo>
                    <a:pt x="742949" y="108204"/>
                  </a:lnTo>
                  <a:lnTo>
                    <a:pt x="742949" y="121919"/>
                  </a:lnTo>
                  <a:lnTo>
                    <a:pt x="757428" y="121919"/>
                  </a:lnTo>
                  <a:close/>
                </a:path>
                <a:path w="950595" h="368300">
                  <a:moveTo>
                    <a:pt x="757428" y="274319"/>
                  </a:moveTo>
                  <a:lnTo>
                    <a:pt x="742949" y="260603"/>
                  </a:lnTo>
                  <a:lnTo>
                    <a:pt x="742949" y="274319"/>
                  </a:lnTo>
                  <a:lnTo>
                    <a:pt x="757428" y="274319"/>
                  </a:lnTo>
                  <a:close/>
                </a:path>
                <a:path w="950595" h="368300">
                  <a:moveTo>
                    <a:pt x="757428" y="317245"/>
                  </a:moveTo>
                  <a:lnTo>
                    <a:pt x="757428" y="274319"/>
                  </a:lnTo>
                  <a:lnTo>
                    <a:pt x="742949" y="274319"/>
                  </a:lnTo>
                  <a:lnTo>
                    <a:pt x="742949" y="368046"/>
                  </a:lnTo>
                  <a:lnTo>
                    <a:pt x="748284" y="363319"/>
                  </a:lnTo>
                  <a:lnTo>
                    <a:pt x="748284" y="325373"/>
                  </a:lnTo>
                  <a:lnTo>
                    <a:pt x="757428" y="317245"/>
                  </a:lnTo>
                  <a:close/>
                </a:path>
                <a:path w="950595" h="368300">
                  <a:moveTo>
                    <a:pt x="771906" y="63669"/>
                  </a:moveTo>
                  <a:lnTo>
                    <a:pt x="771906" y="32003"/>
                  </a:lnTo>
                  <a:lnTo>
                    <a:pt x="748284" y="42671"/>
                  </a:lnTo>
                  <a:lnTo>
                    <a:pt x="771906" y="63669"/>
                  </a:lnTo>
                  <a:close/>
                </a:path>
                <a:path w="950595" h="368300">
                  <a:moveTo>
                    <a:pt x="771906" y="121919"/>
                  </a:moveTo>
                  <a:lnTo>
                    <a:pt x="771906" y="63669"/>
                  </a:lnTo>
                  <a:lnTo>
                    <a:pt x="748284" y="42671"/>
                  </a:lnTo>
                  <a:lnTo>
                    <a:pt x="748284" y="93725"/>
                  </a:lnTo>
                  <a:lnTo>
                    <a:pt x="757428" y="93725"/>
                  </a:lnTo>
                  <a:lnTo>
                    <a:pt x="757428" y="121919"/>
                  </a:lnTo>
                  <a:lnTo>
                    <a:pt x="771906" y="121919"/>
                  </a:lnTo>
                  <a:close/>
                </a:path>
                <a:path w="950595" h="368300">
                  <a:moveTo>
                    <a:pt x="919734" y="211410"/>
                  </a:moveTo>
                  <a:lnTo>
                    <a:pt x="919734" y="195071"/>
                  </a:lnTo>
                  <a:lnTo>
                    <a:pt x="907303" y="184022"/>
                  </a:lnTo>
                  <a:lnTo>
                    <a:pt x="748284" y="325373"/>
                  </a:lnTo>
                  <a:lnTo>
                    <a:pt x="771906" y="336803"/>
                  </a:lnTo>
                  <a:lnTo>
                    <a:pt x="771906" y="342390"/>
                  </a:lnTo>
                  <a:lnTo>
                    <a:pt x="919734" y="211410"/>
                  </a:lnTo>
                  <a:close/>
                </a:path>
                <a:path w="950595" h="368300">
                  <a:moveTo>
                    <a:pt x="771906" y="342390"/>
                  </a:moveTo>
                  <a:lnTo>
                    <a:pt x="771906" y="336803"/>
                  </a:lnTo>
                  <a:lnTo>
                    <a:pt x="748284" y="325373"/>
                  </a:lnTo>
                  <a:lnTo>
                    <a:pt x="748284" y="363319"/>
                  </a:lnTo>
                  <a:lnTo>
                    <a:pt x="771906" y="342390"/>
                  </a:lnTo>
                  <a:close/>
                </a:path>
                <a:path w="950595" h="368300">
                  <a:moveTo>
                    <a:pt x="919734" y="195071"/>
                  </a:moveTo>
                  <a:lnTo>
                    <a:pt x="919734" y="172973"/>
                  </a:lnTo>
                  <a:lnTo>
                    <a:pt x="907303" y="184022"/>
                  </a:lnTo>
                  <a:lnTo>
                    <a:pt x="919734" y="195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053321" y="4523232"/>
            <a:ext cx="492759" cy="489584"/>
            <a:chOff x="9053321" y="4523232"/>
            <a:chExt cx="492759" cy="489584"/>
          </a:xfrm>
        </p:grpSpPr>
        <p:sp>
          <p:nvSpPr>
            <p:cNvPr id="24" name="object 24"/>
            <p:cNvSpPr/>
            <p:nvPr/>
          </p:nvSpPr>
          <p:spPr>
            <a:xfrm>
              <a:off x="9095993" y="4537710"/>
              <a:ext cx="406400" cy="457200"/>
            </a:xfrm>
            <a:custGeom>
              <a:avLst/>
              <a:gdLst/>
              <a:ahLst/>
              <a:cxnLst/>
              <a:rect l="l" t="t" r="r" b="b"/>
              <a:pathLst>
                <a:path w="406400" h="457200">
                  <a:moveTo>
                    <a:pt x="406146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101346" y="0"/>
                  </a:lnTo>
                  <a:lnTo>
                    <a:pt x="101346" y="304800"/>
                  </a:lnTo>
                  <a:lnTo>
                    <a:pt x="0" y="304800"/>
                  </a:lnTo>
                  <a:lnTo>
                    <a:pt x="203454" y="457200"/>
                  </a:lnTo>
                  <a:lnTo>
                    <a:pt x="406146" y="30480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53321" y="4523232"/>
              <a:ext cx="492759" cy="489584"/>
            </a:xfrm>
            <a:custGeom>
              <a:avLst/>
              <a:gdLst/>
              <a:ahLst/>
              <a:cxnLst/>
              <a:rect l="l" t="t" r="r" b="b"/>
              <a:pathLst>
                <a:path w="492759" h="489585">
                  <a:moveTo>
                    <a:pt x="144018" y="304800"/>
                  </a:moveTo>
                  <a:lnTo>
                    <a:pt x="0" y="304800"/>
                  </a:lnTo>
                  <a:lnTo>
                    <a:pt x="42671" y="336770"/>
                  </a:lnTo>
                  <a:lnTo>
                    <a:pt x="42671" y="332994"/>
                  </a:lnTo>
                  <a:lnTo>
                    <a:pt x="51053" y="307848"/>
                  </a:lnTo>
                  <a:lnTo>
                    <a:pt x="84623" y="332994"/>
                  </a:lnTo>
                  <a:lnTo>
                    <a:pt x="130302" y="332994"/>
                  </a:lnTo>
                  <a:lnTo>
                    <a:pt x="130302" y="319278"/>
                  </a:lnTo>
                  <a:lnTo>
                    <a:pt x="144018" y="304800"/>
                  </a:lnTo>
                  <a:close/>
                </a:path>
                <a:path w="492759" h="489585">
                  <a:moveTo>
                    <a:pt x="84623" y="332994"/>
                  </a:moveTo>
                  <a:lnTo>
                    <a:pt x="51053" y="307848"/>
                  </a:lnTo>
                  <a:lnTo>
                    <a:pt x="42671" y="332994"/>
                  </a:lnTo>
                  <a:lnTo>
                    <a:pt x="84623" y="332994"/>
                  </a:lnTo>
                  <a:close/>
                </a:path>
                <a:path w="492759" h="489585">
                  <a:moveTo>
                    <a:pt x="245745" y="453683"/>
                  </a:moveTo>
                  <a:lnTo>
                    <a:pt x="84623" y="332994"/>
                  </a:lnTo>
                  <a:lnTo>
                    <a:pt x="42671" y="332994"/>
                  </a:lnTo>
                  <a:lnTo>
                    <a:pt x="42671" y="336770"/>
                  </a:lnTo>
                  <a:lnTo>
                    <a:pt x="236982" y="482353"/>
                  </a:lnTo>
                  <a:lnTo>
                    <a:pt x="236982" y="460248"/>
                  </a:lnTo>
                  <a:lnTo>
                    <a:pt x="245745" y="453683"/>
                  </a:lnTo>
                  <a:close/>
                </a:path>
                <a:path w="492759" h="489585">
                  <a:moveTo>
                    <a:pt x="361950" y="304800"/>
                  </a:moveTo>
                  <a:lnTo>
                    <a:pt x="361950" y="0"/>
                  </a:lnTo>
                  <a:lnTo>
                    <a:pt x="130302" y="0"/>
                  </a:lnTo>
                  <a:lnTo>
                    <a:pt x="130302" y="304800"/>
                  </a:lnTo>
                  <a:lnTo>
                    <a:pt x="144018" y="304800"/>
                  </a:lnTo>
                  <a:lnTo>
                    <a:pt x="144018" y="28194"/>
                  </a:lnTo>
                  <a:lnTo>
                    <a:pt x="158496" y="14478"/>
                  </a:lnTo>
                  <a:lnTo>
                    <a:pt x="158496" y="28194"/>
                  </a:lnTo>
                  <a:lnTo>
                    <a:pt x="332994" y="28194"/>
                  </a:lnTo>
                  <a:lnTo>
                    <a:pt x="332994" y="14478"/>
                  </a:lnTo>
                  <a:lnTo>
                    <a:pt x="347472" y="28194"/>
                  </a:lnTo>
                  <a:lnTo>
                    <a:pt x="347472" y="304800"/>
                  </a:lnTo>
                  <a:lnTo>
                    <a:pt x="361950" y="304800"/>
                  </a:lnTo>
                  <a:close/>
                </a:path>
                <a:path w="492759" h="489585">
                  <a:moveTo>
                    <a:pt x="158496" y="332994"/>
                  </a:moveTo>
                  <a:lnTo>
                    <a:pt x="158496" y="28194"/>
                  </a:lnTo>
                  <a:lnTo>
                    <a:pt x="144018" y="28194"/>
                  </a:lnTo>
                  <a:lnTo>
                    <a:pt x="144018" y="304800"/>
                  </a:lnTo>
                  <a:lnTo>
                    <a:pt x="130302" y="319278"/>
                  </a:lnTo>
                  <a:lnTo>
                    <a:pt x="130302" y="332994"/>
                  </a:lnTo>
                  <a:lnTo>
                    <a:pt x="158496" y="332994"/>
                  </a:lnTo>
                  <a:close/>
                </a:path>
                <a:path w="492759" h="489585">
                  <a:moveTo>
                    <a:pt x="158496" y="28194"/>
                  </a:moveTo>
                  <a:lnTo>
                    <a:pt x="158496" y="14478"/>
                  </a:lnTo>
                  <a:lnTo>
                    <a:pt x="144018" y="28194"/>
                  </a:lnTo>
                  <a:lnTo>
                    <a:pt x="158496" y="28194"/>
                  </a:lnTo>
                  <a:close/>
                </a:path>
                <a:path w="492759" h="489585">
                  <a:moveTo>
                    <a:pt x="254508" y="460248"/>
                  </a:moveTo>
                  <a:lnTo>
                    <a:pt x="245745" y="453683"/>
                  </a:lnTo>
                  <a:lnTo>
                    <a:pt x="236982" y="460248"/>
                  </a:lnTo>
                  <a:lnTo>
                    <a:pt x="254508" y="460248"/>
                  </a:lnTo>
                  <a:close/>
                </a:path>
                <a:path w="492759" h="489585">
                  <a:moveTo>
                    <a:pt x="254508" y="482923"/>
                  </a:moveTo>
                  <a:lnTo>
                    <a:pt x="254508" y="460248"/>
                  </a:lnTo>
                  <a:lnTo>
                    <a:pt x="236982" y="460248"/>
                  </a:lnTo>
                  <a:lnTo>
                    <a:pt x="236982" y="482353"/>
                  </a:lnTo>
                  <a:lnTo>
                    <a:pt x="246126" y="489204"/>
                  </a:lnTo>
                  <a:lnTo>
                    <a:pt x="254508" y="482923"/>
                  </a:lnTo>
                  <a:close/>
                </a:path>
                <a:path w="492759" h="489585">
                  <a:moveTo>
                    <a:pt x="448818" y="337341"/>
                  </a:moveTo>
                  <a:lnTo>
                    <a:pt x="448818" y="332994"/>
                  </a:lnTo>
                  <a:lnTo>
                    <a:pt x="406866" y="332994"/>
                  </a:lnTo>
                  <a:lnTo>
                    <a:pt x="245745" y="453683"/>
                  </a:lnTo>
                  <a:lnTo>
                    <a:pt x="254508" y="460248"/>
                  </a:lnTo>
                  <a:lnTo>
                    <a:pt x="254508" y="482923"/>
                  </a:lnTo>
                  <a:lnTo>
                    <a:pt x="448818" y="337341"/>
                  </a:lnTo>
                  <a:close/>
                </a:path>
                <a:path w="492759" h="489585">
                  <a:moveTo>
                    <a:pt x="347472" y="28194"/>
                  </a:moveTo>
                  <a:lnTo>
                    <a:pt x="332994" y="14478"/>
                  </a:lnTo>
                  <a:lnTo>
                    <a:pt x="332994" y="28194"/>
                  </a:lnTo>
                  <a:lnTo>
                    <a:pt x="347472" y="28194"/>
                  </a:lnTo>
                  <a:close/>
                </a:path>
                <a:path w="492759" h="489585">
                  <a:moveTo>
                    <a:pt x="361950" y="332994"/>
                  </a:moveTo>
                  <a:lnTo>
                    <a:pt x="361950" y="319278"/>
                  </a:lnTo>
                  <a:lnTo>
                    <a:pt x="347472" y="304800"/>
                  </a:lnTo>
                  <a:lnTo>
                    <a:pt x="347472" y="28194"/>
                  </a:lnTo>
                  <a:lnTo>
                    <a:pt x="332994" y="28194"/>
                  </a:lnTo>
                  <a:lnTo>
                    <a:pt x="332994" y="332994"/>
                  </a:lnTo>
                  <a:lnTo>
                    <a:pt x="361950" y="332994"/>
                  </a:lnTo>
                  <a:close/>
                </a:path>
                <a:path w="492759" h="489585">
                  <a:moveTo>
                    <a:pt x="492252" y="304800"/>
                  </a:moveTo>
                  <a:lnTo>
                    <a:pt x="347472" y="304800"/>
                  </a:lnTo>
                  <a:lnTo>
                    <a:pt x="361950" y="319278"/>
                  </a:lnTo>
                  <a:lnTo>
                    <a:pt x="361950" y="332994"/>
                  </a:lnTo>
                  <a:lnTo>
                    <a:pt x="406866" y="332994"/>
                  </a:lnTo>
                  <a:lnTo>
                    <a:pt x="440436" y="307848"/>
                  </a:lnTo>
                  <a:lnTo>
                    <a:pt x="448818" y="332994"/>
                  </a:lnTo>
                  <a:lnTo>
                    <a:pt x="448818" y="337341"/>
                  </a:lnTo>
                  <a:lnTo>
                    <a:pt x="492252" y="304800"/>
                  </a:lnTo>
                  <a:close/>
                </a:path>
                <a:path w="492759" h="489585">
                  <a:moveTo>
                    <a:pt x="448818" y="332994"/>
                  </a:moveTo>
                  <a:lnTo>
                    <a:pt x="440436" y="307848"/>
                  </a:lnTo>
                  <a:lnTo>
                    <a:pt x="406866" y="332994"/>
                  </a:lnTo>
                  <a:lnTo>
                    <a:pt x="448818" y="3329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053321" y="2618232"/>
            <a:ext cx="492759" cy="489584"/>
            <a:chOff x="9053321" y="2618232"/>
            <a:chExt cx="492759" cy="489584"/>
          </a:xfrm>
        </p:grpSpPr>
        <p:sp>
          <p:nvSpPr>
            <p:cNvPr id="27" name="object 27"/>
            <p:cNvSpPr/>
            <p:nvPr/>
          </p:nvSpPr>
          <p:spPr>
            <a:xfrm>
              <a:off x="9095993" y="2632710"/>
              <a:ext cx="406400" cy="457200"/>
            </a:xfrm>
            <a:custGeom>
              <a:avLst/>
              <a:gdLst/>
              <a:ahLst/>
              <a:cxnLst/>
              <a:rect l="l" t="t" r="r" b="b"/>
              <a:pathLst>
                <a:path w="406400" h="457200">
                  <a:moveTo>
                    <a:pt x="406146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101346" y="0"/>
                  </a:lnTo>
                  <a:lnTo>
                    <a:pt x="101346" y="304800"/>
                  </a:lnTo>
                  <a:lnTo>
                    <a:pt x="0" y="304800"/>
                  </a:lnTo>
                  <a:lnTo>
                    <a:pt x="203454" y="457200"/>
                  </a:lnTo>
                  <a:lnTo>
                    <a:pt x="406146" y="30480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53321" y="2618232"/>
              <a:ext cx="492759" cy="489584"/>
            </a:xfrm>
            <a:custGeom>
              <a:avLst/>
              <a:gdLst/>
              <a:ahLst/>
              <a:cxnLst/>
              <a:rect l="l" t="t" r="r" b="b"/>
              <a:pathLst>
                <a:path w="492759" h="489585">
                  <a:moveTo>
                    <a:pt x="144018" y="304800"/>
                  </a:moveTo>
                  <a:lnTo>
                    <a:pt x="0" y="304800"/>
                  </a:lnTo>
                  <a:lnTo>
                    <a:pt x="42671" y="336770"/>
                  </a:lnTo>
                  <a:lnTo>
                    <a:pt x="42671" y="332994"/>
                  </a:lnTo>
                  <a:lnTo>
                    <a:pt x="51053" y="307848"/>
                  </a:lnTo>
                  <a:lnTo>
                    <a:pt x="84623" y="332994"/>
                  </a:lnTo>
                  <a:lnTo>
                    <a:pt x="130302" y="332994"/>
                  </a:lnTo>
                  <a:lnTo>
                    <a:pt x="130302" y="319278"/>
                  </a:lnTo>
                  <a:lnTo>
                    <a:pt x="144018" y="304800"/>
                  </a:lnTo>
                  <a:close/>
                </a:path>
                <a:path w="492759" h="489585">
                  <a:moveTo>
                    <a:pt x="84623" y="332994"/>
                  </a:moveTo>
                  <a:lnTo>
                    <a:pt x="51053" y="307848"/>
                  </a:lnTo>
                  <a:lnTo>
                    <a:pt x="42671" y="332994"/>
                  </a:lnTo>
                  <a:lnTo>
                    <a:pt x="84623" y="332994"/>
                  </a:lnTo>
                  <a:close/>
                </a:path>
                <a:path w="492759" h="489585">
                  <a:moveTo>
                    <a:pt x="245745" y="453683"/>
                  </a:moveTo>
                  <a:lnTo>
                    <a:pt x="84623" y="332994"/>
                  </a:lnTo>
                  <a:lnTo>
                    <a:pt x="42671" y="332994"/>
                  </a:lnTo>
                  <a:lnTo>
                    <a:pt x="42671" y="336770"/>
                  </a:lnTo>
                  <a:lnTo>
                    <a:pt x="236982" y="482353"/>
                  </a:lnTo>
                  <a:lnTo>
                    <a:pt x="236982" y="460248"/>
                  </a:lnTo>
                  <a:lnTo>
                    <a:pt x="245745" y="453683"/>
                  </a:lnTo>
                  <a:close/>
                </a:path>
                <a:path w="492759" h="489585">
                  <a:moveTo>
                    <a:pt x="361950" y="304800"/>
                  </a:moveTo>
                  <a:lnTo>
                    <a:pt x="361950" y="0"/>
                  </a:lnTo>
                  <a:lnTo>
                    <a:pt x="130302" y="0"/>
                  </a:lnTo>
                  <a:lnTo>
                    <a:pt x="130302" y="304800"/>
                  </a:lnTo>
                  <a:lnTo>
                    <a:pt x="144018" y="304800"/>
                  </a:lnTo>
                  <a:lnTo>
                    <a:pt x="144018" y="28194"/>
                  </a:lnTo>
                  <a:lnTo>
                    <a:pt x="158496" y="14478"/>
                  </a:lnTo>
                  <a:lnTo>
                    <a:pt x="158496" y="28194"/>
                  </a:lnTo>
                  <a:lnTo>
                    <a:pt x="332994" y="28194"/>
                  </a:lnTo>
                  <a:lnTo>
                    <a:pt x="332994" y="14478"/>
                  </a:lnTo>
                  <a:lnTo>
                    <a:pt x="347472" y="28194"/>
                  </a:lnTo>
                  <a:lnTo>
                    <a:pt x="347472" y="304800"/>
                  </a:lnTo>
                  <a:lnTo>
                    <a:pt x="361950" y="304800"/>
                  </a:lnTo>
                  <a:close/>
                </a:path>
                <a:path w="492759" h="489585">
                  <a:moveTo>
                    <a:pt x="158496" y="332994"/>
                  </a:moveTo>
                  <a:lnTo>
                    <a:pt x="158496" y="28194"/>
                  </a:lnTo>
                  <a:lnTo>
                    <a:pt x="144018" y="28194"/>
                  </a:lnTo>
                  <a:lnTo>
                    <a:pt x="144018" y="304800"/>
                  </a:lnTo>
                  <a:lnTo>
                    <a:pt x="130302" y="319278"/>
                  </a:lnTo>
                  <a:lnTo>
                    <a:pt x="130302" y="332994"/>
                  </a:lnTo>
                  <a:lnTo>
                    <a:pt x="158496" y="332994"/>
                  </a:lnTo>
                  <a:close/>
                </a:path>
                <a:path w="492759" h="489585">
                  <a:moveTo>
                    <a:pt x="158496" y="28194"/>
                  </a:moveTo>
                  <a:lnTo>
                    <a:pt x="158496" y="14478"/>
                  </a:lnTo>
                  <a:lnTo>
                    <a:pt x="144018" y="28194"/>
                  </a:lnTo>
                  <a:lnTo>
                    <a:pt x="158496" y="28194"/>
                  </a:lnTo>
                  <a:close/>
                </a:path>
                <a:path w="492759" h="489585">
                  <a:moveTo>
                    <a:pt x="254508" y="460248"/>
                  </a:moveTo>
                  <a:lnTo>
                    <a:pt x="245745" y="453683"/>
                  </a:lnTo>
                  <a:lnTo>
                    <a:pt x="236982" y="460248"/>
                  </a:lnTo>
                  <a:lnTo>
                    <a:pt x="254508" y="460248"/>
                  </a:lnTo>
                  <a:close/>
                </a:path>
                <a:path w="492759" h="489585">
                  <a:moveTo>
                    <a:pt x="254508" y="482923"/>
                  </a:moveTo>
                  <a:lnTo>
                    <a:pt x="254508" y="460248"/>
                  </a:lnTo>
                  <a:lnTo>
                    <a:pt x="236982" y="460248"/>
                  </a:lnTo>
                  <a:lnTo>
                    <a:pt x="236982" y="482353"/>
                  </a:lnTo>
                  <a:lnTo>
                    <a:pt x="246126" y="489204"/>
                  </a:lnTo>
                  <a:lnTo>
                    <a:pt x="254508" y="482923"/>
                  </a:lnTo>
                  <a:close/>
                </a:path>
                <a:path w="492759" h="489585">
                  <a:moveTo>
                    <a:pt x="448818" y="337341"/>
                  </a:moveTo>
                  <a:lnTo>
                    <a:pt x="448818" y="332994"/>
                  </a:lnTo>
                  <a:lnTo>
                    <a:pt x="406866" y="332994"/>
                  </a:lnTo>
                  <a:lnTo>
                    <a:pt x="245745" y="453683"/>
                  </a:lnTo>
                  <a:lnTo>
                    <a:pt x="254508" y="460248"/>
                  </a:lnTo>
                  <a:lnTo>
                    <a:pt x="254508" y="482923"/>
                  </a:lnTo>
                  <a:lnTo>
                    <a:pt x="448818" y="337341"/>
                  </a:lnTo>
                  <a:close/>
                </a:path>
                <a:path w="492759" h="489585">
                  <a:moveTo>
                    <a:pt x="347472" y="28194"/>
                  </a:moveTo>
                  <a:lnTo>
                    <a:pt x="332994" y="14478"/>
                  </a:lnTo>
                  <a:lnTo>
                    <a:pt x="332994" y="28194"/>
                  </a:lnTo>
                  <a:lnTo>
                    <a:pt x="347472" y="28194"/>
                  </a:lnTo>
                  <a:close/>
                </a:path>
                <a:path w="492759" h="489585">
                  <a:moveTo>
                    <a:pt x="361950" y="332994"/>
                  </a:moveTo>
                  <a:lnTo>
                    <a:pt x="361950" y="319278"/>
                  </a:lnTo>
                  <a:lnTo>
                    <a:pt x="347472" y="304800"/>
                  </a:lnTo>
                  <a:lnTo>
                    <a:pt x="347472" y="28194"/>
                  </a:lnTo>
                  <a:lnTo>
                    <a:pt x="332994" y="28194"/>
                  </a:lnTo>
                  <a:lnTo>
                    <a:pt x="332994" y="332994"/>
                  </a:lnTo>
                  <a:lnTo>
                    <a:pt x="361950" y="332994"/>
                  </a:lnTo>
                  <a:close/>
                </a:path>
                <a:path w="492759" h="489585">
                  <a:moveTo>
                    <a:pt x="492252" y="304800"/>
                  </a:moveTo>
                  <a:lnTo>
                    <a:pt x="347472" y="304800"/>
                  </a:lnTo>
                  <a:lnTo>
                    <a:pt x="361950" y="319278"/>
                  </a:lnTo>
                  <a:lnTo>
                    <a:pt x="361950" y="332994"/>
                  </a:lnTo>
                  <a:lnTo>
                    <a:pt x="406866" y="332994"/>
                  </a:lnTo>
                  <a:lnTo>
                    <a:pt x="440436" y="307848"/>
                  </a:lnTo>
                  <a:lnTo>
                    <a:pt x="448818" y="332994"/>
                  </a:lnTo>
                  <a:lnTo>
                    <a:pt x="448818" y="337341"/>
                  </a:lnTo>
                  <a:lnTo>
                    <a:pt x="492252" y="304800"/>
                  </a:lnTo>
                  <a:close/>
                </a:path>
                <a:path w="492759" h="489585">
                  <a:moveTo>
                    <a:pt x="448818" y="332994"/>
                  </a:moveTo>
                  <a:lnTo>
                    <a:pt x="440436" y="307848"/>
                  </a:lnTo>
                  <a:lnTo>
                    <a:pt x="406866" y="332994"/>
                  </a:lnTo>
                  <a:lnTo>
                    <a:pt x="448818" y="3329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656061" y="3556508"/>
            <a:ext cx="11506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90" dirty="0" smtClean="0">
                <a:latin typeface="Trebuchet MS"/>
                <a:cs typeface="Trebuchet MS"/>
              </a:rPr>
              <a:t>配置！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340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2.2: </a:t>
            </a:r>
            <a:r>
              <a:rPr lang="zh-TW" altLang="en-US" sz="3200" spc="-254" dirty="0" smtClean="0"/>
              <a:t>訓練及測試</a:t>
            </a:r>
            <a:endParaRPr sz="32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90623" y="989887"/>
            <a:ext cx="8004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/>
              <a:t>2.</a:t>
            </a:r>
            <a:r>
              <a:rPr lang="zh-TW" altLang="en-US" sz="2800" b="1" dirty="0" smtClean="0"/>
              <a:t>再</a:t>
            </a:r>
            <a:r>
              <a:rPr lang="zh-TW" altLang="en-US" sz="2800" b="1" dirty="0"/>
              <a:t>用一些獨立的</a:t>
            </a:r>
            <a:r>
              <a:rPr lang="zh-TW" altLang="en-US" sz="2800" b="1" dirty="0" smtClean="0"/>
              <a:t>測試資</a:t>
            </a:r>
            <a:r>
              <a:rPr lang="zh-TW" altLang="en-US" sz="2800" b="1" dirty="0"/>
              <a:t>料</a:t>
            </a:r>
            <a:r>
              <a:rPr lang="zh-TW" altLang="en-US" sz="2800" b="1" dirty="0" smtClean="0"/>
              <a:t>來</a:t>
            </a:r>
            <a:r>
              <a:rPr lang="zh-TW" altLang="en-US" sz="2800" b="1" dirty="0"/>
              <a:t>測試得到的分類</a:t>
            </a:r>
            <a:r>
              <a:rPr lang="zh-TW" altLang="en-US" sz="2800" b="1" dirty="0" smtClean="0"/>
              <a:t>器，</a:t>
            </a:r>
            <a:endParaRPr lang="en-US" altLang="zh-TW" sz="2800" b="1" dirty="0" smtClean="0"/>
          </a:p>
          <a:p>
            <a:r>
              <a:rPr lang="zh-TW" altLang="en-US" sz="2800" b="1" dirty="0" smtClean="0"/>
              <a:t>並把測試資</a:t>
            </a:r>
            <a:r>
              <a:rPr lang="zh-TW" altLang="en-US" sz="2800" b="1" dirty="0"/>
              <a:t>料</a:t>
            </a:r>
            <a:r>
              <a:rPr lang="zh-TW" altLang="en-US" sz="2800" b="1" dirty="0" smtClean="0"/>
              <a:t>放入</a:t>
            </a:r>
            <a:r>
              <a:rPr lang="zh-TW" altLang="en-US" sz="2800" b="1" dirty="0"/>
              <a:t>分類器，得到評估結果</a:t>
            </a:r>
            <a:r>
              <a:rPr lang="zh-TW" altLang="en-US" sz="2800" b="1" dirty="0" smtClean="0"/>
              <a:t>。</a:t>
            </a:r>
            <a:endParaRPr lang="en-US" altLang="zh-TW" sz="2800" b="1" dirty="0" smtClean="0"/>
          </a:p>
        </p:txBody>
      </p:sp>
      <p:sp>
        <p:nvSpPr>
          <p:cNvPr id="33" name="矩形 32"/>
          <p:cNvSpPr/>
          <p:nvPr/>
        </p:nvSpPr>
        <p:spPr>
          <a:xfrm>
            <a:off x="945134" y="5622922"/>
            <a:ext cx="6931660" cy="730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/>
              <a:t>現實中，還可以在現實中使用分類器對新的數據做</a:t>
            </a:r>
            <a:r>
              <a:rPr lang="zh-TW" altLang="en-US" sz="2000" b="1" dirty="0" smtClean="0"/>
              <a:t>預測</a:t>
            </a:r>
            <a:r>
              <a:rPr lang="zh-TW" altLang="en-US" sz="2000" b="1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192770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6716" y="2999232"/>
            <a:ext cx="2159000" cy="1628775"/>
            <a:chOff x="1156716" y="2999232"/>
            <a:chExt cx="2159000" cy="1628775"/>
          </a:xfrm>
        </p:grpSpPr>
        <p:sp>
          <p:nvSpPr>
            <p:cNvPr id="3" name="object 3"/>
            <p:cNvSpPr/>
            <p:nvPr/>
          </p:nvSpPr>
          <p:spPr>
            <a:xfrm>
              <a:off x="1171194" y="3013710"/>
              <a:ext cx="2133600" cy="1600200"/>
            </a:xfrm>
            <a:custGeom>
              <a:avLst/>
              <a:gdLst/>
              <a:ahLst/>
              <a:cxnLst/>
              <a:rect l="l" t="t" r="r" b="b"/>
              <a:pathLst>
                <a:path w="2133600" h="1600200">
                  <a:moveTo>
                    <a:pt x="2133600" y="800099"/>
                  </a:moveTo>
                  <a:lnTo>
                    <a:pt x="2132211" y="758920"/>
                  </a:lnTo>
                  <a:lnTo>
                    <a:pt x="2128090" y="718281"/>
                  </a:lnTo>
                  <a:lnTo>
                    <a:pt x="2121304" y="678234"/>
                  </a:lnTo>
                  <a:lnTo>
                    <a:pt x="2111920" y="638829"/>
                  </a:lnTo>
                  <a:lnTo>
                    <a:pt x="2100004" y="600116"/>
                  </a:lnTo>
                  <a:lnTo>
                    <a:pt x="2085625" y="562146"/>
                  </a:lnTo>
                  <a:lnTo>
                    <a:pt x="2068849" y="524967"/>
                  </a:lnTo>
                  <a:lnTo>
                    <a:pt x="2049744" y="488632"/>
                  </a:lnTo>
                  <a:lnTo>
                    <a:pt x="2028376" y="453190"/>
                  </a:lnTo>
                  <a:lnTo>
                    <a:pt x="2004812" y="418690"/>
                  </a:lnTo>
                  <a:lnTo>
                    <a:pt x="1979120" y="385184"/>
                  </a:lnTo>
                  <a:lnTo>
                    <a:pt x="1951367" y="352722"/>
                  </a:lnTo>
                  <a:lnTo>
                    <a:pt x="1921620" y="321354"/>
                  </a:lnTo>
                  <a:lnTo>
                    <a:pt x="1889945" y="291130"/>
                  </a:lnTo>
                  <a:lnTo>
                    <a:pt x="1856411" y="262100"/>
                  </a:lnTo>
                  <a:lnTo>
                    <a:pt x="1821084" y="234314"/>
                  </a:lnTo>
                  <a:lnTo>
                    <a:pt x="1784032" y="207824"/>
                  </a:lnTo>
                  <a:lnTo>
                    <a:pt x="1745321" y="182679"/>
                  </a:lnTo>
                  <a:lnTo>
                    <a:pt x="1705018" y="158928"/>
                  </a:lnTo>
                  <a:lnTo>
                    <a:pt x="1663191" y="136624"/>
                  </a:lnTo>
                  <a:lnTo>
                    <a:pt x="1619907" y="115815"/>
                  </a:lnTo>
                  <a:lnTo>
                    <a:pt x="1575233" y="96552"/>
                  </a:lnTo>
                  <a:lnTo>
                    <a:pt x="1529235" y="78885"/>
                  </a:lnTo>
                  <a:lnTo>
                    <a:pt x="1481982" y="62864"/>
                  </a:lnTo>
                  <a:lnTo>
                    <a:pt x="1433540" y="48541"/>
                  </a:lnTo>
                  <a:lnTo>
                    <a:pt x="1383977" y="35964"/>
                  </a:lnTo>
                  <a:lnTo>
                    <a:pt x="1333359" y="25184"/>
                  </a:lnTo>
                  <a:lnTo>
                    <a:pt x="1281753" y="16252"/>
                  </a:lnTo>
                  <a:lnTo>
                    <a:pt x="1229228" y="9217"/>
                  </a:lnTo>
                  <a:lnTo>
                    <a:pt x="1175849" y="4129"/>
                  </a:lnTo>
                  <a:lnTo>
                    <a:pt x="1121684" y="1040"/>
                  </a:lnTo>
                  <a:lnTo>
                    <a:pt x="1066800" y="0"/>
                  </a:lnTo>
                  <a:lnTo>
                    <a:pt x="1011915" y="1040"/>
                  </a:lnTo>
                  <a:lnTo>
                    <a:pt x="957750" y="4129"/>
                  </a:lnTo>
                  <a:lnTo>
                    <a:pt x="904371" y="9217"/>
                  </a:lnTo>
                  <a:lnTo>
                    <a:pt x="851846" y="16252"/>
                  </a:lnTo>
                  <a:lnTo>
                    <a:pt x="800240" y="25184"/>
                  </a:lnTo>
                  <a:lnTo>
                    <a:pt x="749622" y="35964"/>
                  </a:lnTo>
                  <a:lnTo>
                    <a:pt x="700059" y="48541"/>
                  </a:lnTo>
                  <a:lnTo>
                    <a:pt x="651617" y="62865"/>
                  </a:lnTo>
                  <a:lnTo>
                    <a:pt x="604364" y="78885"/>
                  </a:lnTo>
                  <a:lnTo>
                    <a:pt x="558366" y="96552"/>
                  </a:lnTo>
                  <a:lnTo>
                    <a:pt x="513692" y="115815"/>
                  </a:lnTo>
                  <a:lnTo>
                    <a:pt x="470408" y="136624"/>
                  </a:lnTo>
                  <a:lnTo>
                    <a:pt x="428581" y="158928"/>
                  </a:lnTo>
                  <a:lnTo>
                    <a:pt x="388278" y="182679"/>
                  </a:lnTo>
                  <a:lnTo>
                    <a:pt x="349567" y="207824"/>
                  </a:lnTo>
                  <a:lnTo>
                    <a:pt x="312515" y="234315"/>
                  </a:lnTo>
                  <a:lnTo>
                    <a:pt x="277188" y="262100"/>
                  </a:lnTo>
                  <a:lnTo>
                    <a:pt x="243654" y="291130"/>
                  </a:lnTo>
                  <a:lnTo>
                    <a:pt x="211979" y="321354"/>
                  </a:lnTo>
                  <a:lnTo>
                    <a:pt x="182232" y="352722"/>
                  </a:lnTo>
                  <a:lnTo>
                    <a:pt x="154479" y="385184"/>
                  </a:lnTo>
                  <a:lnTo>
                    <a:pt x="128787" y="418690"/>
                  </a:lnTo>
                  <a:lnTo>
                    <a:pt x="105223" y="453190"/>
                  </a:lnTo>
                  <a:lnTo>
                    <a:pt x="83855" y="488632"/>
                  </a:lnTo>
                  <a:lnTo>
                    <a:pt x="64750" y="524967"/>
                  </a:lnTo>
                  <a:lnTo>
                    <a:pt x="47974" y="562146"/>
                  </a:lnTo>
                  <a:lnTo>
                    <a:pt x="33595" y="600116"/>
                  </a:lnTo>
                  <a:lnTo>
                    <a:pt x="21679" y="638829"/>
                  </a:lnTo>
                  <a:lnTo>
                    <a:pt x="12295" y="678234"/>
                  </a:lnTo>
                  <a:lnTo>
                    <a:pt x="5509" y="718281"/>
                  </a:lnTo>
                  <a:lnTo>
                    <a:pt x="1388" y="758920"/>
                  </a:lnTo>
                  <a:lnTo>
                    <a:pt x="0" y="800100"/>
                  </a:lnTo>
                  <a:lnTo>
                    <a:pt x="1388" y="841212"/>
                  </a:lnTo>
                  <a:lnTo>
                    <a:pt x="5509" y="881792"/>
                  </a:lnTo>
                  <a:lnTo>
                    <a:pt x="12295" y="921789"/>
                  </a:lnTo>
                  <a:lnTo>
                    <a:pt x="21679" y="961151"/>
                  </a:lnTo>
                  <a:lnTo>
                    <a:pt x="33595" y="999828"/>
                  </a:lnTo>
                  <a:lnTo>
                    <a:pt x="47974" y="1037770"/>
                  </a:lnTo>
                  <a:lnTo>
                    <a:pt x="64750" y="1074926"/>
                  </a:lnTo>
                  <a:lnTo>
                    <a:pt x="83855" y="1111246"/>
                  </a:lnTo>
                  <a:lnTo>
                    <a:pt x="105223" y="1146677"/>
                  </a:lnTo>
                  <a:lnTo>
                    <a:pt x="128787" y="1181171"/>
                  </a:lnTo>
                  <a:lnTo>
                    <a:pt x="154479" y="1214676"/>
                  </a:lnTo>
                  <a:lnTo>
                    <a:pt x="182232" y="1247142"/>
                  </a:lnTo>
                  <a:lnTo>
                    <a:pt x="211979" y="1278518"/>
                  </a:lnTo>
                  <a:lnTo>
                    <a:pt x="243654" y="1308753"/>
                  </a:lnTo>
                  <a:lnTo>
                    <a:pt x="277188" y="1337797"/>
                  </a:lnTo>
                  <a:lnTo>
                    <a:pt x="312515" y="1365599"/>
                  </a:lnTo>
                  <a:lnTo>
                    <a:pt x="349567" y="1392108"/>
                  </a:lnTo>
                  <a:lnTo>
                    <a:pt x="388278" y="1417274"/>
                  </a:lnTo>
                  <a:lnTo>
                    <a:pt x="428581" y="1441047"/>
                  </a:lnTo>
                  <a:lnTo>
                    <a:pt x="470408" y="1463374"/>
                  </a:lnTo>
                  <a:lnTo>
                    <a:pt x="513692" y="1484207"/>
                  </a:lnTo>
                  <a:lnTo>
                    <a:pt x="558366" y="1503494"/>
                  </a:lnTo>
                  <a:lnTo>
                    <a:pt x="604364" y="1521184"/>
                  </a:lnTo>
                  <a:lnTo>
                    <a:pt x="651617" y="1537227"/>
                  </a:lnTo>
                  <a:lnTo>
                    <a:pt x="700059" y="1551573"/>
                  </a:lnTo>
                  <a:lnTo>
                    <a:pt x="749622" y="1564170"/>
                  </a:lnTo>
                  <a:lnTo>
                    <a:pt x="800240" y="1574968"/>
                  </a:lnTo>
                  <a:lnTo>
                    <a:pt x="851846" y="1583916"/>
                  </a:lnTo>
                  <a:lnTo>
                    <a:pt x="904371" y="1590964"/>
                  </a:lnTo>
                  <a:lnTo>
                    <a:pt x="957750" y="1596061"/>
                  </a:lnTo>
                  <a:lnTo>
                    <a:pt x="1011915" y="1599156"/>
                  </a:lnTo>
                  <a:lnTo>
                    <a:pt x="1066800" y="1600200"/>
                  </a:lnTo>
                  <a:lnTo>
                    <a:pt x="1121684" y="1599156"/>
                  </a:lnTo>
                  <a:lnTo>
                    <a:pt x="1175849" y="1596061"/>
                  </a:lnTo>
                  <a:lnTo>
                    <a:pt x="1229228" y="1590964"/>
                  </a:lnTo>
                  <a:lnTo>
                    <a:pt x="1281753" y="1583916"/>
                  </a:lnTo>
                  <a:lnTo>
                    <a:pt x="1333359" y="1574968"/>
                  </a:lnTo>
                  <a:lnTo>
                    <a:pt x="1383977" y="1564170"/>
                  </a:lnTo>
                  <a:lnTo>
                    <a:pt x="1433540" y="1551573"/>
                  </a:lnTo>
                  <a:lnTo>
                    <a:pt x="1481982" y="1537227"/>
                  </a:lnTo>
                  <a:lnTo>
                    <a:pt x="1529235" y="1521184"/>
                  </a:lnTo>
                  <a:lnTo>
                    <a:pt x="1575233" y="1503494"/>
                  </a:lnTo>
                  <a:lnTo>
                    <a:pt x="1619907" y="1484207"/>
                  </a:lnTo>
                  <a:lnTo>
                    <a:pt x="1663191" y="1463374"/>
                  </a:lnTo>
                  <a:lnTo>
                    <a:pt x="1705018" y="1441047"/>
                  </a:lnTo>
                  <a:lnTo>
                    <a:pt x="1745321" y="1417274"/>
                  </a:lnTo>
                  <a:lnTo>
                    <a:pt x="1784032" y="1392108"/>
                  </a:lnTo>
                  <a:lnTo>
                    <a:pt x="1821084" y="1365599"/>
                  </a:lnTo>
                  <a:lnTo>
                    <a:pt x="1856411" y="1337797"/>
                  </a:lnTo>
                  <a:lnTo>
                    <a:pt x="1889945" y="1308753"/>
                  </a:lnTo>
                  <a:lnTo>
                    <a:pt x="1921620" y="1278518"/>
                  </a:lnTo>
                  <a:lnTo>
                    <a:pt x="1951367" y="1247142"/>
                  </a:lnTo>
                  <a:lnTo>
                    <a:pt x="1979120" y="1214676"/>
                  </a:lnTo>
                  <a:lnTo>
                    <a:pt x="2004812" y="1181171"/>
                  </a:lnTo>
                  <a:lnTo>
                    <a:pt x="2028376" y="1146677"/>
                  </a:lnTo>
                  <a:lnTo>
                    <a:pt x="2049744" y="1111246"/>
                  </a:lnTo>
                  <a:lnTo>
                    <a:pt x="2068849" y="1074926"/>
                  </a:lnTo>
                  <a:lnTo>
                    <a:pt x="2085625" y="1037770"/>
                  </a:lnTo>
                  <a:lnTo>
                    <a:pt x="2100004" y="999828"/>
                  </a:lnTo>
                  <a:lnTo>
                    <a:pt x="2111920" y="961151"/>
                  </a:lnTo>
                  <a:lnTo>
                    <a:pt x="2121304" y="921789"/>
                  </a:lnTo>
                  <a:lnTo>
                    <a:pt x="2128090" y="881792"/>
                  </a:lnTo>
                  <a:lnTo>
                    <a:pt x="2132211" y="841212"/>
                  </a:lnTo>
                  <a:lnTo>
                    <a:pt x="2133600" y="800099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6716" y="2999232"/>
              <a:ext cx="2159000" cy="1628775"/>
            </a:xfrm>
            <a:custGeom>
              <a:avLst/>
              <a:gdLst/>
              <a:ahLst/>
              <a:cxnLst/>
              <a:rect l="l" t="t" r="r" b="b"/>
              <a:pathLst>
                <a:path w="2159000" h="1628775">
                  <a:moveTo>
                    <a:pt x="12700" y="939545"/>
                  </a:moveTo>
                  <a:lnTo>
                    <a:pt x="12699" y="690371"/>
                  </a:lnTo>
                  <a:lnTo>
                    <a:pt x="0" y="730757"/>
                  </a:lnTo>
                  <a:lnTo>
                    <a:pt x="0" y="898397"/>
                  </a:lnTo>
                  <a:lnTo>
                    <a:pt x="12700" y="939545"/>
                  </a:lnTo>
                  <a:close/>
                </a:path>
                <a:path w="2159000" h="1628775">
                  <a:moveTo>
                    <a:pt x="2146300" y="938783"/>
                  </a:moveTo>
                  <a:lnTo>
                    <a:pt x="2146300" y="688847"/>
                  </a:lnTo>
                  <a:lnTo>
                    <a:pt x="2120900" y="608837"/>
                  </a:lnTo>
                  <a:lnTo>
                    <a:pt x="2095500" y="532637"/>
                  </a:lnTo>
                  <a:lnTo>
                    <a:pt x="2070100" y="495299"/>
                  </a:lnTo>
                  <a:lnTo>
                    <a:pt x="2044700" y="459485"/>
                  </a:lnTo>
                  <a:lnTo>
                    <a:pt x="2019300" y="424433"/>
                  </a:lnTo>
                  <a:lnTo>
                    <a:pt x="1993900" y="390143"/>
                  </a:lnTo>
                  <a:lnTo>
                    <a:pt x="1968500" y="357377"/>
                  </a:lnTo>
                  <a:lnTo>
                    <a:pt x="1943100" y="325373"/>
                  </a:lnTo>
                  <a:lnTo>
                    <a:pt x="1905000" y="294131"/>
                  </a:lnTo>
                  <a:lnTo>
                    <a:pt x="1879600" y="265175"/>
                  </a:lnTo>
                  <a:lnTo>
                    <a:pt x="1841500" y="236981"/>
                  </a:lnTo>
                  <a:lnTo>
                    <a:pt x="1803400" y="210311"/>
                  </a:lnTo>
                  <a:lnTo>
                    <a:pt x="1765300" y="184403"/>
                  </a:lnTo>
                  <a:lnTo>
                    <a:pt x="1714500" y="160781"/>
                  </a:lnTo>
                  <a:lnTo>
                    <a:pt x="1676400" y="137921"/>
                  </a:lnTo>
                  <a:lnTo>
                    <a:pt x="1638300" y="116585"/>
                  </a:lnTo>
                  <a:lnTo>
                    <a:pt x="1587500" y="97535"/>
                  </a:lnTo>
                  <a:lnTo>
                    <a:pt x="1536700" y="79247"/>
                  </a:lnTo>
                  <a:lnTo>
                    <a:pt x="1498600" y="63245"/>
                  </a:lnTo>
                  <a:lnTo>
                    <a:pt x="1447800" y="48767"/>
                  </a:lnTo>
                  <a:lnTo>
                    <a:pt x="1397000" y="35813"/>
                  </a:lnTo>
                  <a:lnTo>
                    <a:pt x="1346200" y="25145"/>
                  </a:lnTo>
                  <a:lnTo>
                    <a:pt x="1295400" y="16001"/>
                  </a:lnTo>
                  <a:lnTo>
                    <a:pt x="1244600" y="9143"/>
                  </a:lnTo>
                  <a:lnTo>
                    <a:pt x="1181100" y="3809"/>
                  </a:lnTo>
                  <a:lnTo>
                    <a:pt x="1130300" y="761"/>
                  </a:lnTo>
                  <a:lnTo>
                    <a:pt x="1079500" y="0"/>
                  </a:lnTo>
                  <a:lnTo>
                    <a:pt x="1016000" y="761"/>
                  </a:lnTo>
                  <a:lnTo>
                    <a:pt x="965200" y="3809"/>
                  </a:lnTo>
                  <a:lnTo>
                    <a:pt x="914400" y="9143"/>
                  </a:lnTo>
                  <a:lnTo>
                    <a:pt x="863600" y="16001"/>
                  </a:lnTo>
                  <a:lnTo>
                    <a:pt x="800099" y="25145"/>
                  </a:lnTo>
                  <a:lnTo>
                    <a:pt x="749299" y="36575"/>
                  </a:lnTo>
                  <a:lnTo>
                    <a:pt x="698499" y="48767"/>
                  </a:lnTo>
                  <a:lnTo>
                    <a:pt x="660399" y="63245"/>
                  </a:lnTo>
                  <a:lnTo>
                    <a:pt x="609600" y="80009"/>
                  </a:lnTo>
                  <a:lnTo>
                    <a:pt x="558800" y="97535"/>
                  </a:lnTo>
                  <a:lnTo>
                    <a:pt x="520700" y="117347"/>
                  </a:lnTo>
                  <a:lnTo>
                    <a:pt x="469900" y="137921"/>
                  </a:lnTo>
                  <a:lnTo>
                    <a:pt x="431800" y="160781"/>
                  </a:lnTo>
                  <a:lnTo>
                    <a:pt x="393699" y="185165"/>
                  </a:lnTo>
                  <a:lnTo>
                    <a:pt x="355599" y="210311"/>
                  </a:lnTo>
                  <a:lnTo>
                    <a:pt x="317499" y="236981"/>
                  </a:lnTo>
                  <a:lnTo>
                    <a:pt x="279399" y="265175"/>
                  </a:lnTo>
                  <a:lnTo>
                    <a:pt x="241299" y="294893"/>
                  </a:lnTo>
                  <a:lnTo>
                    <a:pt x="215899" y="325373"/>
                  </a:lnTo>
                  <a:lnTo>
                    <a:pt x="177799" y="357377"/>
                  </a:lnTo>
                  <a:lnTo>
                    <a:pt x="126999" y="424433"/>
                  </a:lnTo>
                  <a:lnTo>
                    <a:pt x="76199" y="496061"/>
                  </a:lnTo>
                  <a:lnTo>
                    <a:pt x="63499" y="533399"/>
                  </a:lnTo>
                  <a:lnTo>
                    <a:pt x="38099" y="571499"/>
                  </a:lnTo>
                  <a:lnTo>
                    <a:pt x="12699" y="649985"/>
                  </a:lnTo>
                  <a:lnTo>
                    <a:pt x="12700" y="979931"/>
                  </a:lnTo>
                  <a:lnTo>
                    <a:pt x="25400" y="1019555"/>
                  </a:lnTo>
                  <a:lnTo>
                    <a:pt x="25399" y="733805"/>
                  </a:lnTo>
                  <a:lnTo>
                    <a:pt x="38099" y="694943"/>
                  </a:lnTo>
                  <a:lnTo>
                    <a:pt x="38099" y="656081"/>
                  </a:lnTo>
                  <a:lnTo>
                    <a:pt x="50799" y="618743"/>
                  </a:lnTo>
                  <a:lnTo>
                    <a:pt x="76199" y="581405"/>
                  </a:lnTo>
                  <a:lnTo>
                    <a:pt x="88899" y="544829"/>
                  </a:lnTo>
                  <a:lnTo>
                    <a:pt x="126999" y="474725"/>
                  </a:lnTo>
                  <a:lnTo>
                    <a:pt x="177799" y="407669"/>
                  </a:lnTo>
                  <a:lnTo>
                    <a:pt x="228599" y="345185"/>
                  </a:lnTo>
                  <a:lnTo>
                    <a:pt x="266699" y="315467"/>
                  </a:lnTo>
                  <a:lnTo>
                    <a:pt x="292099" y="287273"/>
                  </a:lnTo>
                  <a:lnTo>
                    <a:pt x="330199" y="259841"/>
                  </a:lnTo>
                  <a:lnTo>
                    <a:pt x="368299" y="233933"/>
                  </a:lnTo>
                  <a:lnTo>
                    <a:pt x="406399" y="208787"/>
                  </a:lnTo>
                  <a:lnTo>
                    <a:pt x="444500" y="185165"/>
                  </a:lnTo>
                  <a:lnTo>
                    <a:pt x="482600" y="163067"/>
                  </a:lnTo>
                  <a:lnTo>
                    <a:pt x="533400" y="142493"/>
                  </a:lnTo>
                  <a:lnTo>
                    <a:pt x="571500" y="123443"/>
                  </a:lnTo>
                  <a:lnTo>
                    <a:pt x="622300" y="106679"/>
                  </a:lnTo>
                  <a:lnTo>
                    <a:pt x="660400" y="90677"/>
                  </a:lnTo>
                  <a:lnTo>
                    <a:pt x="711199" y="76199"/>
                  </a:lnTo>
                  <a:lnTo>
                    <a:pt x="761999" y="64007"/>
                  </a:lnTo>
                  <a:lnTo>
                    <a:pt x="812799" y="53339"/>
                  </a:lnTo>
                  <a:lnTo>
                    <a:pt x="863600" y="44195"/>
                  </a:lnTo>
                  <a:lnTo>
                    <a:pt x="914400" y="37337"/>
                  </a:lnTo>
                  <a:lnTo>
                    <a:pt x="965200" y="32765"/>
                  </a:lnTo>
                  <a:lnTo>
                    <a:pt x="1016000" y="29717"/>
                  </a:lnTo>
                  <a:lnTo>
                    <a:pt x="1079500" y="28193"/>
                  </a:lnTo>
                  <a:lnTo>
                    <a:pt x="1130300" y="29717"/>
                  </a:lnTo>
                  <a:lnTo>
                    <a:pt x="1181100" y="32765"/>
                  </a:lnTo>
                  <a:lnTo>
                    <a:pt x="1231900" y="37337"/>
                  </a:lnTo>
                  <a:lnTo>
                    <a:pt x="1282700" y="44195"/>
                  </a:lnTo>
                  <a:lnTo>
                    <a:pt x="1333500" y="53339"/>
                  </a:lnTo>
                  <a:lnTo>
                    <a:pt x="1384300" y="64007"/>
                  </a:lnTo>
                  <a:lnTo>
                    <a:pt x="1435100" y="76199"/>
                  </a:lnTo>
                  <a:lnTo>
                    <a:pt x="1485900" y="90677"/>
                  </a:lnTo>
                  <a:lnTo>
                    <a:pt x="1536700" y="106679"/>
                  </a:lnTo>
                  <a:lnTo>
                    <a:pt x="1574800" y="124205"/>
                  </a:lnTo>
                  <a:lnTo>
                    <a:pt x="1625600" y="143255"/>
                  </a:lnTo>
                  <a:lnTo>
                    <a:pt x="1663700" y="163829"/>
                  </a:lnTo>
                  <a:lnTo>
                    <a:pt x="1701800" y="185927"/>
                  </a:lnTo>
                  <a:lnTo>
                    <a:pt x="1752600" y="208787"/>
                  </a:lnTo>
                  <a:lnTo>
                    <a:pt x="1790700" y="233933"/>
                  </a:lnTo>
                  <a:lnTo>
                    <a:pt x="1816100" y="259841"/>
                  </a:lnTo>
                  <a:lnTo>
                    <a:pt x="1854200" y="287273"/>
                  </a:lnTo>
                  <a:lnTo>
                    <a:pt x="1892300" y="316229"/>
                  </a:lnTo>
                  <a:lnTo>
                    <a:pt x="1917700" y="345947"/>
                  </a:lnTo>
                  <a:lnTo>
                    <a:pt x="1943100" y="376427"/>
                  </a:lnTo>
                  <a:lnTo>
                    <a:pt x="1981200" y="408431"/>
                  </a:lnTo>
                  <a:lnTo>
                    <a:pt x="2006600" y="441197"/>
                  </a:lnTo>
                  <a:lnTo>
                    <a:pt x="2019300" y="475487"/>
                  </a:lnTo>
                  <a:lnTo>
                    <a:pt x="2070100" y="545591"/>
                  </a:lnTo>
                  <a:lnTo>
                    <a:pt x="2108200" y="656843"/>
                  </a:lnTo>
                  <a:lnTo>
                    <a:pt x="2120900" y="695705"/>
                  </a:lnTo>
                  <a:lnTo>
                    <a:pt x="2120900" y="774191"/>
                  </a:lnTo>
                  <a:lnTo>
                    <a:pt x="2133600" y="814577"/>
                  </a:lnTo>
                  <a:lnTo>
                    <a:pt x="2133600" y="978407"/>
                  </a:lnTo>
                  <a:lnTo>
                    <a:pt x="2146300" y="938783"/>
                  </a:lnTo>
                  <a:close/>
                </a:path>
                <a:path w="2159000" h="1628775">
                  <a:moveTo>
                    <a:pt x="2133600" y="978407"/>
                  </a:moveTo>
                  <a:lnTo>
                    <a:pt x="2133600" y="814577"/>
                  </a:lnTo>
                  <a:lnTo>
                    <a:pt x="2120900" y="854963"/>
                  </a:lnTo>
                  <a:lnTo>
                    <a:pt x="2120900" y="933449"/>
                  </a:lnTo>
                  <a:lnTo>
                    <a:pt x="2108200" y="972311"/>
                  </a:lnTo>
                  <a:lnTo>
                    <a:pt x="2070100" y="1083563"/>
                  </a:lnTo>
                  <a:lnTo>
                    <a:pt x="2044700" y="1119377"/>
                  </a:lnTo>
                  <a:lnTo>
                    <a:pt x="2019300" y="1153667"/>
                  </a:lnTo>
                  <a:lnTo>
                    <a:pt x="2006600" y="1187195"/>
                  </a:lnTo>
                  <a:lnTo>
                    <a:pt x="1981200" y="1220723"/>
                  </a:lnTo>
                  <a:lnTo>
                    <a:pt x="1943100" y="1251965"/>
                  </a:lnTo>
                  <a:lnTo>
                    <a:pt x="1917700" y="1283207"/>
                  </a:lnTo>
                  <a:lnTo>
                    <a:pt x="1892300" y="1312925"/>
                  </a:lnTo>
                  <a:lnTo>
                    <a:pt x="1854200" y="1341119"/>
                  </a:lnTo>
                  <a:lnTo>
                    <a:pt x="1816100" y="1368551"/>
                  </a:lnTo>
                  <a:lnTo>
                    <a:pt x="1790700" y="1395221"/>
                  </a:lnTo>
                  <a:lnTo>
                    <a:pt x="1739900" y="1419605"/>
                  </a:lnTo>
                  <a:lnTo>
                    <a:pt x="1701800" y="1443227"/>
                  </a:lnTo>
                  <a:lnTo>
                    <a:pt x="1663700" y="1465325"/>
                  </a:lnTo>
                  <a:lnTo>
                    <a:pt x="1625600" y="1485899"/>
                  </a:lnTo>
                  <a:lnTo>
                    <a:pt x="1574800" y="1504949"/>
                  </a:lnTo>
                  <a:lnTo>
                    <a:pt x="1536700" y="1521713"/>
                  </a:lnTo>
                  <a:lnTo>
                    <a:pt x="1485900" y="1537715"/>
                  </a:lnTo>
                  <a:lnTo>
                    <a:pt x="1435100" y="1552193"/>
                  </a:lnTo>
                  <a:lnTo>
                    <a:pt x="1384300" y="1564385"/>
                  </a:lnTo>
                  <a:lnTo>
                    <a:pt x="1333500" y="1575053"/>
                  </a:lnTo>
                  <a:lnTo>
                    <a:pt x="1282700" y="1584197"/>
                  </a:lnTo>
                  <a:lnTo>
                    <a:pt x="1231900" y="1591055"/>
                  </a:lnTo>
                  <a:lnTo>
                    <a:pt x="1181100" y="1595627"/>
                  </a:lnTo>
                  <a:lnTo>
                    <a:pt x="1130300" y="1598675"/>
                  </a:lnTo>
                  <a:lnTo>
                    <a:pt x="1079500" y="1600199"/>
                  </a:lnTo>
                  <a:lnTo>
                    <a:pt x="1016000" y="1598675"/>
                  </a:lnTo>
                  <a:lnTo>
                    <a:pt x="965200" y="1595627"/>
                  </a:lnTo>
                  <a:lnTo>
                    <a:pt x="914400" y="1591055"/>
                  </a:lnTo>
                  <a:lnTo>
                    <a:pt x="863600" y="1584197"/>
                  </a:lnTo>
                  <a:lnTo>
                    <a:pt x="812800" y="1575053"/>
                  </a:lnTo>
                  <a:lnTo>
                    <a:pt x="762000" y="1564385"/>
                  </a:lnTo>
                  <a:lnTo>
                    <a:pt x="711200" y="1552193"/>
                  </a:lnTo>
                  <a:lnTo>
                    <a:pt x="660400" y="1537715"/>
                  </a:lnTo>
                  <a:lnTo>
                    <a:pt x="622300" y="1521714"/>
                  </a:lnTo>
                  <a:lnTo>
                    <a:pt x="571500" y="1504187"/>
                  </a:lnTo>
                  <a:lnTo>
                    <a:pt x="533400" y="1485137"/>
                  </a:lnTo>
                  <a:lnTo>
                    <a:pt x="482600" y="1464564"/>
                  </a:lnTo>
                  <a:lnTo>
                    <a:pt x="444500" y="1442465"/>
                  </a:lnTo>
                  <a:lnTo>
                    <a:pt x="406400" y="1419605"/>
                  </a:lnTo>
                  <a:lnTo>
                    <a:pt x="368300" y="1394459"/>
                  </a:lnTo>
                  <a:lnTo>
                    <a:pt x="330200" y="1368552"/>
                  </a:lnTo>
                  <a:lnTo>
                    <a:pt x="292100" y="1341120"/>
                  </a:lnTo>
                  <a:lnTo>
                    <a:pt x="266700" y="1312164"/>
                  </a:lnTo>
                  <a:lnTo>
                    <a:pt x="228600" y="1282445"/>
                  </a:lnTo>
                  <a:lnTo>
                    <a:pt x="203200" y="1251965"/>
                  </a:lnTo>
                  <a:lnTo>
                    <a:pt x="177800" y="1219961"/>
                  </a:lnTo>
                  <a:lnTo>
                    <a:pt x="152400" y="1187195"/>
                  </a:lnTo>
                  <a:lnTo>
                    <a:pt x="101600" y="1118615"/>
                  </a:lnTo>
                  <a:lnTo>
                    <a:pt x="88900" y="1082802"/>
                  </a:lnTo>
                  <a:lnTo>
                    <a:pt x="63500" y="1046225"/>
                  </a:lnTo>
                  <a:lnTo>
                    <a:pt x="38100" y="971549"/>
                  </a:lnTo>
                  <a:lnTo>
                    <a:pt x="38100" y="932687"/>
                  </a:lnTo>
                  <a:lnTo>
                    <a:pt x="25400" y="893825"/>
                  </a:lnTo>
                  <a:lnTo>
                    <a:pt x="25400" y="1019555"/>
                  </a:lnTo>
                  <a:lnTo>
                    <a:pt x="38100" y="1057655"/>
                  </a:lnTo>
                  <a:lnTo>
                    <a:pt x="63500" y="1095755"/>
                  </a:lnTo>
                  <a:lnTo>
                    <a:pt x="76200" y="1133093"/>
                  </a:lnTo>
                  <a:lnTo>
                    <a:pt x="101600" y="1168908"/>
                  </a:lnTo>
                  <a:lnTo>
                    <a:pt x="127000" y="1203959"/>
                  </a:lnTo>
                  <a:lnTo>
                    <a:pt x="152400" y="1238249"/>
                  </a:lnTo>
                  <a:lnTo>
                    <a:pt x="177800" y="1271015"/>
                  </a:lnTo>
                  <a:lnTo>
                    <a:pt x="215900" y="1303020"/>
                  </a:lnTo>
                  <a:lnTo>
                    <a:pt x="241300" y="1334261"/>
                  </a:lnTo>
                  <a:lnTo>
                    <a:pt x="279400" y="1363217"/>
                  </a:lnTo>
                  <a:lnTo>
                    <a:pt x="317500" y="1391411"/>
                  </a:lnTo>
                  <a:lnTo>
                    <a:pt x="355600" y="1418082"/>
                  </a:lnTo>
                  <a:lnTo>
                    <a:pt x="393700" y="1443989"/>
                  </a:lnTo>
                  <a:lnTo>
                    <a:pt x="431800" y="1467611"/>
                  </a:lnTo>
                  <a:lnTo>
                    <a:pt x="469900" y="1490471"/>
                  </a:lnTo>
                  <a:lnTo>
                    <a:pt x="520700" y="1511808"/>
                  </a:lnTo>
                  <a:lnTo>
                    <a:pt x="558800" y="1530858"/>
                  </a:lnTo>
                  <a:lnTo>
                    <a:pt x="609600" y="1549145"/>
                  </a:lnTo>
                  <a:lnTo>
                    <a:pt x="660400" y="1565147"/>
                  </a:lnTo>
                  <a:lnTo>
                    <a:pt x="698500" y="1579626"/>
                  </a:lnTo>
                  <a:lnTo>
                    <a:pt x="749300" y="1592579"/>
                  </a:lnTo>
                  <a:lnTo>
                    <a:pt x="800100" y="1603247"/>
                  </a:lnTo>
                  <a:lnTo>
                    <a:pt x="863600" y="1612391"/>
                  </a:lnTo>
                  <a:lnTo>
                    <a:pt x="914400" y="1619249"/>
                  </a:lnTo>
                  <a:lnTo>
                    <a:pt x="965200" y="1624583"/>
                  </a:lnTo>
                  <a:lnTo>
                    <a:pt x="1016000" y="1627631"/>
                  </a:lnTo>
                  <a:lnTo>
                    <a:pt x="1079500" y="1628393"/>
                  </a:lnTo>
                  <a:lnTo>
                    <a:pt x="1130300" y="1627631"/>
                  </a:lnTo>
                  <a:lnTo>
                    <a:pt x="1181100" y="1624583"/>
                  </a:lnTo>
                  <a:lnTo>
                    <a:pt x="1244600" y="1619249"/>
                  </a:lnTo>
                  <a:lnTo>
                    <a:pt x="1295400" y="1612391"/>
                  </a:lnTo>
                  <a:lnTo>
                    <a:pt x="1346200" y="1603247"/>
                  </a:lnTo>
                  <a:lnTo>
                    <a:pt x="1397000" y="1591817"/>
                  </a:lnTo>
                  <a:lnTo>
                    <a:pt x="1447800" y="1579625"/>
                  </a:lnTo>
                  <a:lnTo>
                    <a:pt x="1498600" y="1565147"/>
                  </a:lnTo>
                  <a:lnTo>
                    <a:pt x="1536700" y="1548383"/>
                  </a:lnTo>
                  <a:lnTo>
                    <a:pt x="1587500" y="1530857"/>
                  </a:lnTo>
                  <a:lnTo>
                    <a:pt x="1638300" y="1511045"/>
                  </a:lnTo>
                  <a:lnTo>
                    <a:pt x="1676400" y="1490471"/>
                  </a:lnTo>
                  <a:lnTo>
                    <a:pt x="1714500" y="1467611"/>
                  </a:lnTo>
                  <a:lnTo>
                    <a:pt x="1765300" y="1443227"/>
                  </a:lnTo>
                  <a:lnTo>
                    <a:pt x="1803400" y="1418081"/>
                  </a:lnTo>
                  <a:lnTo>
                    <a:pt x="1841500" y="1391411"/>
                  </a:lnTo>
                  <a:lnTo>
                    <a:pt x="1879600" y="1363217"/>
                  </a:lnTo>
                  <a:lnTo>
                    <a:pt x="1905000" y="1333499"/>
                  </a:lnTo>
                  <a:lnTo>
                    <a:pt x="1943100" y="1303019"/>
                  </a:lnTo>
                  <a:lnTo>
                    <a:pt x="1968500" y="1271015"/>
                  </a:lnTo>
                  <a:lnTo>
                    <a:pt x="2019300" y="1203959"/>
                  </a:lnTo>
                  <a:lnTo>
                    <a:pt x="2070100" y="1132331"/>
                  </a:lnTo>
                  <a:lnTo>
                    <a:pt x="2095500" y="1094993"/>
                  </a:lnTo>
                  <a:lnTo>
                    <a:pt x="2133600" y="978407"/>
                  </a:lnTo>
                  <a:close/>
                </a:path>
                <a:path w="2159000" h="1628775">
                  <a:moveTo>
                    <a:pt x="2159000" y="855725"/>
                  </a:moveTo>
                  <a:lnTo>
                    <a:pt x="2159000" y="771905"/>
                  </a:lnTo>
                  <a:lnTo>
                    <a:pt x="2146300" y="729995"/>
                  </a:lnTo>
                  <a:lnTo>
                    <a:pt x="2146300" y="897635"/>
                  </a:lnTo>
                  <a:lnTo>
                    <a:pt x="2159000" y="85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15916" y="3579699"/>
            <a:ext cx="13046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marR="5080" indent="-25146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440" dirty="0" smtClean="0">
                <a:latin typeface="Trebuchet MS"/>
                <a:cs typeface="Trebuchet MS"/>
              </a:rPr>
              <a:t>訓練資料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573261" y="1398269"/>
            <a:ext cx="1447800" cy="1096010"/>
            <a:chOff x="8573261" y="1398269"/>
            <a:chExt cx="1447800" cy="1096010"/>
          </a:xfrm>
        </p:grpSpPr>
        <p:sp>
          <p:nvSpPr>
            <p:cNvPr id="7" name="object 7"/>
            <p:cNvSpPr/>
            <p:nvPr/>
          </p:nvSpPr>
          <p:spPr>
            <a:xfrm>
              <a:off x="8587739" y="1413509"/>
              <a:ext cx="1423035" cy="1066800"/>
            </a:xfrm>
            <a:custGeom>
              <a:avLst/>
              <a:gdLst/>
              <a:ahLst/>
              <a:cxnLst/>
              <a:rect l="l" t="t" r="r" b="b"/>
              <a:pathLst>
                <a:path w="1423034" h="1066800">
                  <a:moveTo>
                    <a:pt x="1422654" y="533399"/>
                  </a:moveTo>
                  <a:lnTo>
                    <a:pt x="1420513" y="491675"/>
                  </a:lnTo>
                  <a:lnTo>
                    <a:pt x="1414198" y="450836"/>
                  </a:lnTo>
                  <a:lnTo>
                    <a:pt x="1403866" y="411000"/>
                  </a:lnTo>
                  <a:lnTo>
                    <a:pt x="1389675" y="372285"/>
                  </a:lnTo>
                  <a:lnTo>
                    <a:pt x="1371786" y="334809"/>
                  </a:lnTo>
                  <a:lnTo>
                    <a:pt x="1350355" y="298690"/>
                  </a:lnTo>
                  <a:lnTo>
                    <a:pt x="1325541" y="264047"/>
                  </a:lnTo>
                  <a:lnTo>
                    <a:pt x="1297503" y="230996"/>
                  </a:lnTo>
                  <a:lnTo>
                    <a:pt x="1266399" y="199657"/>
                  </a:lnTo>
                  <a:lnTo>
                    <a:pt x="1232388" y="170147"/>
                  </a:lnTo>
                  <a:lnTo>
                    <a:pt x="1195628" y="142583"/>
                  </a:lnTo>
                  <a:lnTo>
                    <a:pt x="1156278" y="117085"/>
                  </a:lnTo>
                  <a:lnTo>
                    <a:pt x="1114496" y="93770"/>
                  </a:lnTo>
                  <a:lnTo>
                    <a:pt x="1070440" y="72756"/>
                  </a:lnTo>
                  <a:lnTo>
                    <a:pt x="1024270" y="54161"/>
                  </a:lnTo>
                  <a:lnTo>
                    <a:pt x="976143" y="38104"/>
                  </a:lnTo>
                  <a:lnTo>
                    <a:pt x="926218" y="24701"/>
                  </a:lnTo>
                  <a:lnTo>
                    <a:pt x="874653" y="14071"/>
                  </a:lnTo>
                  <a:lnTo>
                    <a:pt x="821608" y="6332"/>
                  </a:lnTo>
                  <a:lnTo>
                    <a:pt x="767240" y="1602"/>
                  </a:lnTo>
                  <a:lnTo>
                    <a:pt x="711708" y="0"/>
                  </a:lnTo>
                  <a:lnTo>
                    <a:pt x="656072" y="1602"/>
                  </a:lnTo>
                  <a:lnTo>
                    <a:pt x="601610" y="6332"/>
                  </a:lnTo>
                  <a:lnTo>
                    <a:pt x="548480" y="14071"/>
                  </a:lnTo>
                  <a:lnTo>
                    <a:pt x="496839" y="24701"/>
                  </a:lnTo>
                  <a:lnTo>
                    <a:pt x="446847" y="38104"/>
                  </a:lnTo>
                  <a:lnTo>
                    <a:pt x="398661" y="54161"/>
                  </a:lnTo>
                  <a:lnTo>
                    <a:pt x="352439" y="72756"/>
                  </a:lnTo>
                  <a:lnTo>
                    <a:pt x="308338" y="93770"/>
                  </a:lnTo>
                  <a:lnTo>
                    <a:pt x="266517" y="117085"/>
                  </a:lnTo>
                  <a:lnTo>
                    <a:pt x="227134" y="142583"/>
                  </a:lnTo>
                  <a:lnTo>
                    <a:pt x="190347" y="170147"/>
                  </a:lnTo>
                  <a:lnTo>
                    <a:pt x="156314" y="199657"/>
                  </a:lnTo>
                  <a:lnTo>
                    <a:pt x="125192" y="230996"/>
                  </a:lnTo>
                  <a:lnTo>
                    <a:pt x="97140" y="264047"/>
                  </a:lnTo>
                  <a:lnTo>
                    <a:pt x="72316" y="298690"/>
                  </a:lnTo>
                  <a:lnTo>
                    <a:pt x="50878" y="334809"/>
                  </a:lnTo>
                  <a:lnTo>
                    <a:pt x="32983" y="372285"/>
                  </a:lnTo>
                  <a:lnTo>
                    <a:pt x="18790" y="411000"/>
                  </a:lnTo>
                  <a:lnTo>
                    <a:pt x="8456" y="450836"/>
                  </a:lnTo>
                  <a:lnTo>
                    <a:pt x="2140" y="491675"/>
                  </a:lnTo>
                  <a:lnTo>
                    <a:pt x="0" y="533400"/>
                  </a:lnTo>
                  <a:lnTo>
                    <a:pt x="2140" y="575025"/>
                  </a:lnTo>
                  <a:lnTo>
                    <a:pt x="8456" y="615785"/>
                  </a:lnTo>
                  <a:lnTo>
                    <a:pt x="18790" y="655559"/>
                  </a:lnTo>
                  <a:lnTo>
                    <a:pt x="32983" y="694229"/>
                  </a:lnTo>
                  <a:lnTo>
                    <a:pt x="50878" y="731674"/>
                  </a:lnTo>
                  <a:lnTo>
                    <a:pt x="72316" y="767776"/>
                  </a:lnTo>
                  <a:lnTo>
                    <a:pt x="97140" y="802414"/>
                  </a:lnTo>
                  <a:lnTo>
                    <a:pt x="125192" y="835469"/>
                  </a:lnTo>
                  <a:lnTo>
                    <a:pt x="156314" y="866822"/>
                  </a:lnTo>
                  <a:lnTo>
                    <a:pt x="190347" y="896354"/>
                  </a:lnTo>
                  <a:lnTo>
                    <a:pt x="227134" y="923944"/>
                  </a:lnTo>
                  <a:lnTo>
                    <a:pt x="266517" y="949474"/>
                  </a:lnTo>
                  <a:lnTo>
                    <a:pt x="308338" y="972823"/>
                  </a:lnTo>
                  <a:lnTo>
                    <a:pt x="352439" y="993873"/>
                  </a:lnTo>
                  <a:lnTo>
                    <a:pt x="398661" y="1012504"/>
                  </a:lnTo>
                  <a:lnTo>
                    <a:pt x="446847" y="1028597"/>
                  </a:lnTo>
                  <a:lnTo>
                    <a:pt x="496839" y="1042031"/>
                  </a:lnTo>
                  <a:lnTo>
                    <a:pt x="548480" y="1052688"/>
                  </a:lnTo>
                  <a:lnTo>
                    <a:pt x="601610" y="1060448"/>
                  </a:lnTo>
                  <a:lnTo>
                    <a:pt x="656072" y="1065192"/>
                  </a:lnTo>
                  <a:lnTo>
                    <a:pt x="711708" y="1066800"/>
                  </a:lnTo>
                  <a:lnTo>
                    <a:pt x="767240" y="1065192"/>
                  </a:lnTo>
                  <a:lnTo>
                    <a:pt x="821608" y="1060448"/>
                  </a:lnTo>
                  <a:lnTo>
                    <a:pt x="874653" y="1052688"/>
                  </a:lnTo>
                  <a:lnTo>
                    <a:pt x="926218" y="1042031"/>
                  </a:lnTo>
                  <a:lnTo>
                    <a:pt x="976143" y="1028597"/>
                  </a:lnTo>
                  <a:lnTo>
                    <a:pt x="1024270" y="1012504"/>
                  </a:lnTo>
                  <a:lnTo>
                    <a:pt x="1070440" y="993873"/>
                  </a:lnTo>
                  <a:lnTo>
                    <a:pt x="1114496" y="972823"/>
                  </a:lnTo>
                  <a:lnTo>
                    <a:pt x="1156278" y="949474"/>
                  </a:lnTo>
                  <a:lnTo>
                    <a:pt x="1195628" y="923944"/>
                  </a:lnTo>
                  <a:lnTo>
                    <a:pt x="1232388" y="896354"/>
                  </a:lnTo>
                  <a:lnTo>
                    <a:pt x="1266399" y="866822"/>
                  </a:lnTo>
                  <a:lnTo>
                    <a:pt x="1297503" y="835469"/>
                  </a:lnTo>
                  <a:lnTo>
                    <a:pt x="1325541" y="802414"/>
                  </a:lnTo>
                  <a:lnTo>
                    <a:pt x="1350355" y="767776"/>
                  </a:lnTo>
                  <a:lnTo>
                    <a:pt x="1371786" y="731674"/>
                  </a:lnTo>
                  <a:lnTo>
                    <a:pt x="1389675" y="694229"/>
                  </a:lnTo>
                  <a:lnTo>
                    <a:pt x="1403866" y="655559"/>
                  </a:lnTo>
                  <a:lnTo>
                    <a:pt x="1414198" y="615785"/>
                  </a:lnTo>
                  <a:lnTo>
                    <a:pt x="1420513" y="575025"/>
                  </a:lnTo>
                  <a:lnTo>
                    <a:pt x="1422654" y="533399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73261" y="1398269"/>
              <a:ext cx="1447800" cy="1096010"/>
            </a:xfrm>
            <a:custGeom>
              <a:avLst/>
              <a:gdLst/>
              <a:ahLst/>
              <a:cxnLst/>
              <a:rect l="l" t="t" r="r" b="b"/>
              <a:pathLst>
                <a:path w="1447800" h="1096010">
                  <a:moveTo>
                    <a:pt x="12699" y="533400"/>
                  </a:moveTo>
                  <a:lnTo>
                    <a:pt x="12699" y="437388"/>
                  </a:lnTo>
                  <a:lnTo>
                    <a:pt x="0" y="451104"/>
                  </a:lnTo>
                  <a:lnTo>
                    <a:pt x="0" y="533400"/>
                  </a:lnTo>
                  <a:lnTo>
                    <a:pt x="12699" y="533400"/>
                  </a:lnTo>
                  <a:close/>
                </a:path>
                <a:path w="1447800" h="1096010">
                  <a:moveTo>
                    <a:pt x="12699" y="535686"/>
                  </a:moveTo>
                  <a:lnTo>
                    <a:pt x="12699" y="533400"/>
                  </a:lnTo>
                  <a:lnTo>
                    <a:pt x="0" y="533400"/>
                  </a:lnTo>
                  <a:lnTo>
                    <a:pt x="0" y="547878"/>
                  </a:lnTo>
                  <a:lnTo>
                    <a:pt x="12699" y="535686"/>
                  </a:lnTo>
                  <a:close/>
                </a:path>
                <a:path w="1447800" h="1096010">
                  <a:moveTo>
                    <a:pt x="25399" y="547878"/>
                  </a:moveTo>
                  <a:lnTo>
                    <a:pt x="25399" y="397002"/>
                  </a:lnTo>
                  <a:lnTo>
                    <a:pt x="12699" y="410718"/>
                  </a:lnTo>
                  <a:lnTo>
                    <a:pt x="12699" y="535686"/>
                  </a:lnTo>
                  <a:lnTo>
                    <a:pt x="0" y="547878"/>
                  </a:lnTo>
                  <a:lnTo>
                    <a:pt x="0" y="560832"/>
                  </a:lnTo>
                  <a:lnTo>
                    <a:pt x="25399" y="547878"/>
                  </a:lnTo>
                  <a:close/>
                </a:path>
                <a:path w="1447800" h="1096010">
                  <a:moveTo>
                    <a:pt x="25399" y="557784"/>
                  </a:moveTo>
                  <a:lnTo>
                    <a:pt x="25399" y="547878"/>
                  </a:lnTo>
                  <a:lnTo>
                    <a:pt x="0" y="560832"/>
                  </a:lnTo>
                  <a:lnTo>
                    <a:pt x="12699" y="563118"/>
                  </a:lnTo>
                  <a:lnTo>
                    <a:pt x="12699" y="560832"/>
                  </a:lnTo>
                  <a:lnTo>
                    <a:pt x="25399" y="557784"/>
                  </a:lnTo>
                  <a:close/>
                </a:path>
                <a:path w="1447800" h="1096010">
                  <a:moveTo>
                    <a:pt x="12699" y="659892"/>
                  </a:moveTo>
                  <a:lnTo>
                    <a:pt x="12699" y="563118"/>
                  </a:lnTo>
                  <a:lnTo>
                    <a:pt x="0" y="560832"/>
                  </a:lnTo>
                  <a:lnTo>
                    <a:pt x="0" y="618744"/>
                  </a:lnTo>
                  <a:lnTo>
                    <a:pt x="12699" y="659892"/>
                  </a:lnTo>
                  <a:close/>
                </a:path>
                <a:path w="1447800" h="1096010">
                  <a:moveTo>
                    <a:pt x="38099" y="725424"/>
                  </a:moveTo>
                  <a:lnTo>
                    <a:pt x="38099" y="639318"/>
                  </a:lnTo>
                  <a:lnTo>
                    <a:pt x="25399" y="626364"/>
                  </a:lnTo>
                  <a:lnTo>
                    <a:pt x="25399" y="557784"/>
                  </a:lnTo>
                  <a:lnTo>
                    <a:pt x="12699" y="560832"/>
                  </a:lnTo>
                  <a:lnTo>
                    <a:pt x="12699" y="686562"/>
                  </a:lnTo>
                  <a:lnTo>
                    <a:pt x="25399" y="699516"/>
                  </a:lnTo>
                  <a:lnTo>
                    <a:pt x="38099" y="725424"/>
                  </a:lnTo>
                  <a:close/>
                </a:path>
                <a:path w="1447800" h="1096010">
                  <a:moveTo>
                    <a:pt x="50799" y="419100"/>
                  </a:moveTo>
                  <a:lnTo>
                    <a:pt x="50799" y="345948"/>
                  </a:lnTo>
                  <a:lnTo>
                    <a:pt x="38099" y="371856"/>
                  </a:lnTo>
                  <a:lnTo>
                    <a:pt x="25399" y="384810"/>
                  </a:lnTo>
                  <a:lnTo>
                    <a:pt x="25399" y="469392"/>
                  </a:lnTo>
                  <a:lnTo>
                    <a:pt x="38099" y="457200"/>
                  </a:lnTo>
                  <a:lnTo>
                    <a:pt x="38099" y="432054"/>
                  </a:lnTo>
                  <a:lnTo>
                    <a:pt x="50799" y="419100"/>
                  </a:lnTo>
                  <a:close/>
                </a:path>
                <a:path w="1447800" h="1096010">
                  <a:moveTo>
                    <a:pt x="88899" y="810768"/>
                  </a:moveTo>
                  <a:lnTo>
                    <a:pt x="88899" y="760476"/>
                  </a:lnTo>
                  <a:lnTo>
                    <a:pt x="76199" y="748284"/>
                  </a:lnTo>
                  <a:lnTo>
                    <a:pt x="76199" y="736854"/>
                  </a:lnTo>
                  <a:lnTo>
                    <a:pt x="63499" y="725424"/>
                  </a:lnTo>
                  <a:lnTo>
                    <a:pt x="63499" y="713232"/>
                  </a:lnTo>
                  <a:lnTo>
                    <a:pt x="50799" y="701040"/>
                  </a:lnTo>
                  <a:lnTo>
                    <a:pt x="38099" y="676656"/>
                  </a:lnTo>
                  <a:lnTo>
                    <a:pt x="38099" y="738378"/>
                  </a:lnTo>
                  <a:lnTo>
                    <a:pt x="50799" y="750570"/>
                  </a:lnTo>
                  <a:lnTo>
                    <a:pt x="50799" y="762762"/>
                  </a:lnTo>
                  <a:lnTo>
                    <a:pt x="76199" y="799338"/>
                  </a:lnTo>
                  <a:lnTo>
                    <a:pt x="88899" y="810768"/>
                  </a:lnTo>
                  <a:close/>
                </a:path>
                <a:path w="1447800" h="1096010">
                  <a:moveTo>
                    <a:pt x="1295399" y="249174"/>
                  </a:moveTo>
                  <a:lnTo>
                    <a:pt x="1295399" y="208788"/>
                  </a:lnTo>
                  <a:lnTo>
                    <a:pt x="1282699" y="198120"/>
                  </a:lnTo>
                  <a:lnTo>
                    <a:pt x="1257299" y="178308"/>
                  </a:lnTo>
                  <a:lnTo>
                    <a:pt x="1244599" y="169164"/>
                  </a:lnTo>
                  <a:lnTo>
                    <a:pt x="1231899" y="159258"/>
                  </a:lnTo>
                  <a:lnTo>
                    <a:pt x="1219199" y="150114"/>
                  </a:lnTo>
                  <a:lnTo>
                    <a:pt x="1206499" y="141732"/>
                  </a:lnTo>
                  <a:lnTo>
                    <a:pt x="1181099" y="124206"/>
                  </a:lnTo>
                  <a:lnTo>
                    <a:pt x="1155699" y="108204"/>
                  </a:lnTo>
                  <a:lnTo>
                    <a:pt x="1117599" y="92964"/>
                  </a:lnTo>
                  <a:lnTo>
                    <a:pt x="1066799" y="65531"/>
                  </a:lnTo>
                  <a:lnTo>
                    <a:pt x="1028699" y="54101"/>
                  </a:lnTo>
                  <a:lnTo>
                    <a:pt x="990599" y="38100"/>
                  </a:lnTo>
                  <a:lnTo>
                    <a:pt x="965199" y="33528"/>
                  </a:lnTo>
                  <a:lnTo>
                    <a:pt x="952499" y="28956"/>
                  </a:lnTo>
                  <a:lnTo>
                    <a:pt x="939799" y="25145"/>
                  </a:lnTo>
                  <a:lnTo>
                    <a:pt x="914399" y="21335"/>
                  </a:lnTo>
                  <a:lnTo>
                    <a:pt x="901699" y="17526"/>
                  </a:lnTo>
                  <a:lnTo>
                    <a:pt x="888999" y="14478"/>
                  </a:lnTo>
                  <a:lnTo>
                    <a:pt x="863599" y="11429"/>
                  </a:lnTo>
                  <a:lnTo>
                    <a:pt x="850899" y="9143"/>
                  </a:lnTo>
                  <a:lnTo>
                    <a:pt x="825499" y="6857"/>
                  </a:lnTo>
                  <a:lnTo>
                    <a:pt x="812799" y="4571"/>
                  </a:lnTo>
                  <a:lnTo>
                    <a:pt x="787399" y="3048"/>
                  </a:lnTo>
                  <a:lnTo>
                    <a:pt x="723899" y="0"/>
                  </a:lnTo>
                  <a:lnTo>
                    <a:pt x="698499" y="762"/>
                  </a:lnTo>
                  <a:lnTo>
                    <a:pt x="685799" y="762"/>
                  </a:lnTo>
                  <a:lnTo>
                    <a:pt x="622299" y="4572"/>
                  </a:lnTo>
                  <a:lnTo>
                    <a:pt x="609599" y="6858"/>
                  </a:lnTo>
                  <a:lnTo>
                    <a:pt x="571499" y="11430"/>
                  </a:lnTo>
                  <a:lnTo>
                    <a:pt x="558799" y="14478"/>
                  </a:lnTo>
                  <a:lnTo>
                    <a:pt x="533399" y="17526"/>
                  </a:lnTo>
                  <a:lnTo>
                    <a:pt x="520699" y="21336"/>
                  </a:lnTo>
                  <a:lnTo>
                    <a:pt x="482599" y="28956"/>
                  </a:lnTo>
                  <a:lnTo>
                    <a:pt x="457199" y="38100"/>
                  </a:lnTo>
                  <a:lnTo>
                    <a:pt x="431799" y="43434"/>
                  </a:lnTo>
                  <a:lnTo>
                    <a:pt x="406399" y="54102"/>
                  </a:lnTo>
                  <a:lnTo>
                    <a:pt x="380999" y="66294"/>
                  </a:lnTo>
                  <a:lnTo>
                    <a:pt x="342899" y="79248"/>
                  </a:lnTo>
                  <a:lnTo>
                    <a:pt x="317499" y="92964"/>
                  </a:lnTo>
                  <a:lnTo>
                    <a:pt x="292099" y="108204"/>
                  </a:lnTo>
                  <a:lnTo>
                    <a:pt x="253999" y="124968"/>
                  </a:lnTo>
                  <a:lnTo>
                    <a:pt x="228599" y="141732"/>
                  </a:lnTo>
                  <a:lnTo>
                    <a:pt x="190499" y="169164"/>
                  </a:lnTo>
                  <a:lnTo>
                    <a:pt x="190499" y="179070"/>
                  </a:lnTo>
                  <a:lnTo>
                    <a:pt x="177799" y="188214"/>
                  </a:lnTo>
                  <a:lnTo>
                    <a:pt x="165099" y="198882"/>
                  </a:lnTo>
                  <a:lnTo>
                    <a:pt x="152399" y="208788"/>
                  </a:lnTo>
                  <a:lnTo>
                    <a:pt x="139699" y="219456"/>
                  </a:lnTo>
                  <a:lnTo>
                    <a:pt x="114299" y="251460"/>
                  </a:lnTo>
                  <a:lnTo>
                    <a:pt x="88899" y="274320"/>
                  </a:lnTo>
                  <a:lnTo>
                    <a:pt x="76199" y="297180"/>
                  </a:lnTo>
                  <a:lnTo>
                    <a:pt x="50799" y="333756"/>
                  </a:lnTo>
                  <a:lnTo>
                    <a:pt x="50799" y="406908"/>
                  </a:lnTo>
                  <a:lnTo>
                    <a:pt x="63499" y="382524"/>
                  </a:lnTo>
                  <a:lnTo>
                    <a:pt x="63499" y="371094"/>
                  </a:lnTo>
                  <a:lnTo>
                    <a:pt x="76199" y="358902"/>
                  </a:lnTo>
                  <a:lnTo>
                    <a:pt x="76199" y="347472"/>
                  </a:lnTo>
                  <a:lnTo>
                    <a:pt x="88899" y="324612"/>
                  </a:lnTo>
                  <a:lnTo>
                    <a:pt x="101599" y="313182"/>
                  </a:lnTo>
                  <a:lnTo>
                    <a:pt x="101599" y="302514"/>
                  </a:lnTo>
                  <a:lnTo>
                    <a:pt x="114299" y="291084"/>
                  </a:lnTo>
                  <a:lnTo>
                    <a:pt x="126999" y="280416"/>
                  </a:lnTo>
                  <a:lnTo>
                    <a:pt x="139699" y="259080"/>
                  </a:lnTo>
                  <a:lnTo>
                    <a:pt x="165099" y="239268"/>
                  </a:lnTo>
                  <a:lnTo>
                    <a:pt x="165099" y="229362"/>
                  </a:lnTo>
                  <a:lnTo>
                    <a:pt x="190499" y="209550"/>
                  </a:lnTo>
                  <a:lnTo>
                    <a:pt x="228599" y="182118"/>
                  </a:lnTo>
                  <a:lnTo>
                    <a:pt x="279399" y="148590"/>
                  </a:lnTo>
                  <a:lnTo>
                    <a:pt x="330199" y="118872"/>
                  </a:lnTo>
                  <a:lnTo>
                    <a:pt x="380999" y="92202"/>
                  </a:lnTo>
                  <a:lnTo>
                    <a:pt x="419099" y="80772"/>
                  </a:lnTo>
                  <a:lnTo>
                    <a:pt x="444499" y="70104"/>
                  </a:lnTo>
                  <a:lnTo>
                    <a:pt x="495299" y="56388"/>
                  </a:lnTo>
                  <a:lnTo>
                    <a:pt x="507999" y="52578"/>
                  </a:lnTo>
                  <a:lnTo>
                    <a:pt x="533399" y="48768"/>
                  </a:lnTo>
                  <a:lnTo>
                    <a:pt x="558799" y="42672"/>
                  </a:lnTo>
                  <a:lnTo>
                    <a:pt x="584199" y="39624"/>
                  </a:lnTo>
                  <a:lnTo>
                    <a:pt x="609599" y="35052"/>
                  </a:lnTo>
                  <a:lnTo>
                    <a:pt x="660399" y="30480"/>
                  </a:lnTo>
                  <a:lnTo>
                    <a:pt x="685799" y="29718"/>
                  </a:lnTo>
                  <a:lnTo>
                    <a:pt x="698499" y="28956"/>
                  </a:lnTo>
                  <a:lnTo>
                    <a:pt x="723899" y="28956"/>
                  </a:lnTo>
                  <a:lnTo>
                    <a:pt x="736599" y="29718"/>
                  </a:lnTo>
                  <a:lnTo>
                    <a:pt x="761999" y="29717"/>
                  </a:lnTo>
                  <a:lnTo>
                    <a:pt x="774699" y="30479"/>
                  </a:lnTo>
                  <a:lnTo>
                    <a:pt x="825499" y="35051"/>
                  </a:lnTo>
                  <a:lnTo>
                    <a:pt x="838199" y="37337"/>
                  </a:lnTo>
                  <a:lnTo>
                    <a:pt x="863599" y="39623"/>
                  </a:lnTo>
                  <a:lnTo>
                    <a:pt x="876299" y="42671"/>
                  </a:lnTo>
                  <a:lnTo>
                    <a:pt x="914399" y="48767"/>
                  </a:lnTo>
                  <a:lnTo>
                    <a:pt x="927099" y="52578"/>
                  </a:lnTo>
                  <a:lnTo>
                    <a:pt x="939799" y="57150"/>
                  </a:lnTo>
                  <a:lnTo>
                    <a:pt x="965199" y="60959"/>
                  </a:lnTo>
                  <a:lnTo>
                    <a:pt x="990599" y="70104"/>
                  </a:lnTo>
                  <a:lnTo>
                    <a:pt x="1028699" y="80772"/>
                  </a:lnTo>
                  <a:lnTo>
                    <a:pt x="1079499" y="105156"/>
                  </a:lnTo>
                  <a:lnTo>
                    <a:pt x="1104899" y="118872"/>
                  </a:lnTo>
                  <a:lnTo>
                    <a:pt x="1142999" y="133350"/>
                  </a:lnTo>
                  <a:lnTo>
                    <a:pt x="1193799" y="165354"/>
                  </a:lnTo>
                  <a:lnTo>
                    <a:pt x="1206499" y="173736"/>
                  </a:lnTo>
                  <a:lnTo>
                    <a:pt x="1219199" y="182879"/>
                  </a:lnTo>
                  <a:lnTo>
                    <a:pt x="1231899" y="191261"/>
                  </a:lnTo>
                  <a:lnTo>
                    <a:pt x="1231899" y="200406"/>
                  </a:lnTo>
                  <a:lnTo>
                    <a:pt x="1244599" y="210311"/>
                  </a:lnTo>
                  <a:lnTo>
                    <a:pt x="1257299" y="219456"/>
                  </a:lnTo>
                  <a:lnTo>
                    <a:pt x="1295399" y="249174"/>
                  </a:lnTo>
                  <a:close/>
                </a:path>
                <a:path w="1447800" h="1096010">
                  <a:moveTo>
                    <a:pt x="1396999" y="750570"/>
                  </a:moveTo>
                  <a:lnTo>
                    <a:pt x="1396999" y="677418"/>
                  </a:lnTo>
                  <a:lnTo>
                    <a:pt x="1384299" y="701802"/>
                  </a:lnTo>
                  <a:lnTo>
                    <a:pt x="1384299" y="713994"/>
                  </a:lnTo>
                  <a:lnTo>
                    <a:pt x="1371599" y="725424"/>
                  </a:lnTo>
                  <a:lnTo>
                    <a:pt x="1371599" y="737616"/>
                  </a:lnTo>
                  <a:lnTo>
                    <a:pt x="1346199" y="771906"/>
                  </a:lnTo>
                  <a:lnTo>
                    <a:pt x="1346199" y="783336"/>
                  </a:lnTo>
                  <a:lnTo>
                    <a:pt x="1333499" y="794004"/>
                  </a:lnTo>
                  <a:lnTo>
                    <a:pt x="1320799" y="805434"/>
                  </a:lnTo>
                  <a:lnTo>
                    <a:pt x="1308099" y="826769"/>
                  </a:lnTo>
                  <a:lnTo>
                    <a:pt x="1295399" y="836676"/>
                  </a:lnTo>
                  <a:lnTo>
                    <a:pt x="1295399" y="847344"/>
                  </a:lnTo>
                  <a:lnTo>
                    <a:pt x="1244599" y="886968"/>
                  </a:lnTo>
                  <a:lnTo>
                    <a:pt x="1231899" y="896112"/>
                  </a:lnTo>
                  <a:lnTo>
                    <a:pt x="1231899" y="905256"/>
                  </a:lnTo>
                  <a:lnTo>
                    <a:pt x="1219199" y="914400"/>
                  </a:lnTo>
                  <a:lnTo>
                    <a:pt x="1168399" y="947928"/>
                  </a:lnTo>
                  <a:lnTo>
                    <a:pt x="1142999" y="963168"/>
                  </a:lnTo>
                  <a:lnTo>
                    <a:pt x="1104899" y="977645"/>
                  </a:lnTo>
                  <a:lnTo>
                    <a:pt x="1079499" y="991362"/>
                  </a:lnTo>
                  <a:lnTo>
                    <a:pt x="1054099" y="1004316"/>
                  </a:lnTo>
                  <a:lnTo>
                    <a:pt x="1028699" y="1015745"/>
                  </a:lnTo>
                  <a:lnTo>
                    <a:pt x="990599" y="1026413"/>
                  </a:lnTo>
                  <a:lnTo>
                    <a:pt x="939799" y="1040130"/>
                  </a:lnTo>
                  <a:lnTo>
                    <a:pt x="914399" y="1047750"/>
                  </a:lnTo>
                  <a:lnTo>
                    <a:pt x="863599" y="1056894"/>
                  </a:lnTo>
                  <a:lnTo>
                    <a:pt x="825499" y="1061466"/>
                  </a:lnTo>
                  <a:lnTo>
                    <a:pt x="774699" y="1066038"/>
                  </a:lnTo>
                  <a:lnTo>
                    <a:pt x="761999" y="1066800"/>
                  </a:lnTo>
                  <a:lnTo>
                    <a:pt x="736599" y="1066800"/>
                  </a:lnTo>
                  <a:lnTo>
                    <a:pt x="723899" y="1067562"/>
                  </a:lnTo>
                  <a:lnTo>
                    <a:pt x="698499" y="1067562"/>
                  </a:lnTo>
                  <a:lnTo>
                    <a:pt x="685799" y="1066800"/>
                  </a:lnTo>
                  <a:lnTo>
                    <a:pt x="660399" y="1066038"/>
                  </a:lnTo>
                  <a:lnTo>
                    <a:pt x="634999" y="1062990"/>
                  </a:lnTo>
                  <a:lnTo>
                    <a:pt x="609599" y="1061466"/>
                  </a:lnTo>
                  <a:lnTo>
                    <a:pt x="533399" y="1047750"/>
                  </a:lnTo>
                  <a:lnTo>
                    <a:pt x="507999" y="1043940"/>
                  </a:lnTo>
                  <a:lnTo>
                    <a:pt x="495299" y="1040130"/>
                  </a:lnTo>
                  <a:lnTo>
                    <a:pt x="444499" y="1026414"/>
                  </a:lnTo>
                  <a:lnTo>
                    <a:pt x="419099" y="1015746"/>
                  </a:lnTo>
                  <a:lnTo>
                    <a:pt x="380999" y="1004316"/>
                  </a:lnTo>
                  <a:lnTo>
                    <a:pt x="355599" y="991362"/>
                  </a:lnTo>
                  <a:lnTo>
                    <a:pt x="304799" y="963168"/>
                  </a:lnTo>
                  <a:lnTo>
                    <a:pt x="253999" y="931164"/>
                  </a:lnTo>
                  <a:lnTo>
                    <a:pt x="228599" y="913638"/>
                  </a:lnTo>
                  <a:lnTo>
                    <a:pt x="215899" y="905256"/>
                  </a:lnTo>
                  <a:lnTo>
                    <a:pt x="203199" y="896112"/>
                  </a:lnTo>
                  <a:lnTo>
                    <a:pt x="190499" y="886206"/>
                  </a:lnTo>
                  <a:lnTo>
                    <a:pt x="177799" y="877062"/>
                  </a:lnTo>
                  <a:lnTo>
                    <a:pt x="165099" y="867156"/>
                  </a:lnTo>
                  <a:lnTo>
                    <a:pt x="152399" y="847344"/>
                  </a:lnTo>
                  <a:lnTo>
                    <a:pt x="126999" y="826008"/>
                  </a:lnTo>
                  <a:lnTo>
                    <a:pt x="126999" y="815340"/>
                  </a:lnTo>
                  <a:lnTo>
                    <a:pt x="101599" y="794004"/>
                  </a:lnTo>
                  <a:lnTo>
                    <a:pt x="101599" y="782574"/>
                  </a:lnTo>
                  <a:lnTo>
                    <a:pt x="88899" y="771906"/>
                  </a:lnTo>
                  <a:lnTo>
                    <a:pt x="88899" y="822960"/>
                  </a:lnTo>
                  <a:lnTo>
                    <a:pt x="101599" y="833628"/>
                  </a:lnTo>
                  <a:lnTo>
                    <a:pt x="114299" y="845058"/>
                  </a:lnTo>
                  <a:lnTo>
                    <a:pt x="114299" y="856488"/>
                  </a:lnTo>
                  <a:lnTo>
                    <a:pt x="139699" y="877824"/>
                  </a:lnTo>
                  <a:lnTo>
                    <a:pt x="152399" y="887730"/>
                  </a:lnTo>
                  <a:lnTo>
                    <a:pt x="165099" y="898398"/>
                  </a:lnTo>
                  <a:lnTo>
                    <a:pt x="190499" y="918210"/>
                  </a:lnTo>
                  <a:lnTo>
                    <a:pt x="190499" y="927354"/>
                  </a:lnTo>
                  <a:lnTo>
                    <a:pt x="203199" y="937260"/>
                  </a:lnTo>
                  <a:lnTo>
                    <a:pt x="215899" y="946404"/>
                  </a:lnTo>
                  <a:lnTo>
                    <a:pt x="228599" y="954786"/>
                  </a:lnTo>
                  <a:lnTo>
                    <a:pt x="253999" y="972312"/>
                  </a:lnTo>
                  <a:lnTo>
                    <a:pt x="292099" y="988314"/>
                  </a:lnTo>
                  <a:lnTo>
                    <a:pt x="317499" y="1003554"/>
                  </a:lnTo>
                  <a:lnTo>
                    <a:pt x="342899" y="1017270"/>
                  </a:lnTo>
                  <a:lnTo>
                    <a:pt x="380999" y="1030986"/>
                  </a:lnTo>
                  <a:lnTo>
                    <a:pt x="406399" y="1042416"/>
                  </a:lnTo>
                  <a:lnTo>
                    <a:pt x="457199" y="1058418"/>
                  </a:lnTo>
                  <a:lnTo>
                    <a:pt x="482599" y="1067562"/>
                  </a:lnTo>
                  <a:lnTo>
                    <a:pt x="507999" y="1071372"/>
                  </a:lnTo>
                  <a:lnTo>
                    <a:pt x="533399" y="1078992"/>
                  </a:lnTo>
                  <a:lnTo>
                    <a:pt x="571499" y="1085088"/>
                  </a:lnTo>
                  <a:lnTo>
                    <a:pt x="596899" y="1087374"/>
                  </a:lnTo>
                  <a:lnTo>
                    <a:pt x="622299" y="1091946"/>
                  </a:lnTo>
                  <a:lnTo>
                    <a:pt x="647699" y="1093470"/>
                  </a:lnTo>
                  <a:lnTo>
                    <a:pt x="685799" y="1094994"/>
                  </a:lnTo>
                  <a:lnTo>
                    <a:pt x="698499" y="1095756"/>
                  </a:lnTo>
                  <a:lnTo>
                    <a:pt x="736599" y="1095756"/>
                  </a:lnTo>
                  <a:lnTo>
                    <a:pt x="761999" y="1094994"/>
                  </a:lnTo>
                  <a:lnTo>
                    <a:pt x="800099" y="1092708"/>
                  </a:lnTo>
                  <a:lnTo>
                    <a:pt x="825499" y="1089660"/>
                  </a:lnTo>
                  <a:lnTo>
                    <a:pt x="850899" y="1087374"/>
                  </a:lnTo>
                  <a:lnTo>
                    <a:pt x="863599" y="1085088"/>
                  </a:lnTo>
                  <a:lnTo>
                    <a:pt x="901699" y="1078992"/>
                  </a:lnTo>
                  <a:lnTo>
                    <a:pt x="914399" y="1075182"/>
                  </a:lnTo>
                  <a:lnTo>
                    <a:pt x="939799" y="1071372"/>
                  </a:lnTo>
                  <a:lnTo>
                    <a:pt x="952499" y="1067562"/>
                  </a:lnTo>
                  <a:lnTo>
                    <a:pt x="965199" y="1062990"/>
                  </a:lnTo>
                  <a:lnTo>
                    <a:pt x="990599" y="1058418"/>
                  </a:lnTo>
                  <a:lnTo>
                    <a:pt x="1028699" y="1042416"/>
                  </a:lnTo>
                  <a:lnTo>
                    <a:pt x="1066799" y="1030224"/>
                  </a:lnTo>
                  <a:lnTo>
                    <a:pt x="1092199" y="1017269"/>
                  </a:lnTo>
                  <a:lnTo>
                    <a:pt x="1155699" y="988313"/>
                  </a:lnTo>
                  <a:lnTo>
                    <a:pt x="1206499" y="954786"/>
                  </a:lnTo>
                  <a:lnTo>
                    <a:pt x="1244599" y="927354"/>
                  </a:lnTo>
                  <a:lnTo>
                    <a:pt x="1257299" y="917447"/>
                  </a:lnTo>
                  <a:lnTo>
                    <a:pt x="1269999" y="908304"/>
                  </a:lnTo>
                  <a:lnTo>
                    <a:pt x="1282699" y="897636"/>
                  </a:lnTo>
                  <a:lnTo>
                    <a:pt x="1295399" y="887730"/>
                  </a:lnTo>
                  <a:lnTo>
                    <a:pt x="1308099" y="866394"/>
                  </a:lnTo>
                  <a:lnTo>
                    <a:pt x="1333499" y="845057"/>
                  </a:lnTo>
                  <a:lnTo>
                    <a:pt x="1333499" y="833628"/>
                  </a:lnTo>
                  <a:lnTo>
                    <a:pt x="1371599" y="799338"/>
                  </a:lnTo>
                  <a:lnTo>
                    <a:pt x="1396999" y="750570"/>
                  </a:lnTo>
                  <a:close/>
                </a:path>
                <a:path w="1447800" h="1096010">
                  <a:moveTo>
                    <a:pt x="1358899" y="336042"/>
                  </a:moveTo>
                  <a:lnTo>
                    <a:pt x="1358899" y="285750"/>
                  </a:lnTo>
                  <a:lnTo>
                    <a:pt x="1346199" y="273558"/>
                  </a:lnTo>
                  <a:lnTo>
                    <a:pt x="1333499" y="262890"/>
                  </a:lnTo>
                  <a:lnTo>
                    <a:pt x="1333499" y="251460"/>
                  </a:lnTo>
                  <a:lnTo>
                    <a:pt x="1320799" y="240029"/>
                  </a:lnTo>
                  <a:lnTo>
                    <a:pt x="1295399" y="218694"/>
                  </a:lnTo>
                  <a:lnTo>
                    <a:pt x="1295399" y="259842"/>
                  </a:lnTo>
                  <a:lnTo>
                    <a:pt x="1320799" y="281178"/>
                  </a:lnTo>
                  <a:lnTo>
                    <a:pt x="1320799" y="291846"/>
                  </a:lnTo>
                  <a:lnTo>
                    <a:pt x="1333499" y="302514"/>
                  </a:lnTo>
                  <a:lnTo>
                    <a:pt x="1346199" y="313944"/>
                  </a:lnTo>
                  <a:lnTo>
                    <a:pt x="1346199" y="324612"/>
                  </a:lnTo>
                  <a:lnTo>
                    <a:pt x="1358899" y="336042"/>
                  </a:lnTo>
                  <a:close/>
                </a:path>
                <a:path w="1447800" h="1096010">
                  <a:moveTo>
                    <a:pt x="1396999" y="419862"/>
                  </a:moveTo>
                  <a:lnTo>
                    <a:pt x="1396999" y="345948"/>
                  </a:lnTo>
                  <a:lnTo>
                    <a:pt x="1384299" y="321564"/>
                  </a:lnTo>
                  <a:lnTo>
                    <a:pt x="1358899" y="297180"/>
                  </a:lnTo>
                  <a:lnTo>
                    <a:pt x="1358899" y="347472"/>
                  </a:lnTo>
                  <a:lnTo>
                    <a:pt x="1371599" y="359664"/>
                  </a:lnTo>
                  <a:lnTo>
                    <a:pt x="1371599" y="371094"/>
                  </a:lnTo>
                  <a:lnTo>
                    <a:pt x="1396999" y="419862"/>
                  </a:lnTo>
                  <a:close/>
                </a:path>
                <a:path w="1447800" h="1096010">
                  <a:moveTo>
                    <a:pt x="1422399" y="534924"/>
                  </a:moveTo>
                  <a:lnTo>
                    <a:pt x="1422399" y="397002"/>
                  </a:lnTo>
                  <a:lnTo>
                    <a:pt x="1409699" y="371094"/>
                  </a:lnTo>
                  <a:lnTo>
                    <a:pt x="1396999" y="358140"/>
                  </a:lnTo>
                  <a:lnTo>
                    <a:pt x="1396999" y="445008"/>
                  </a:lnTo>
                  <a:lnTo>
                    <a:pt x="1409699" y="457200"/>
                  </a:lnTo>
                  <a:lnTo>
                    <a:pt x="1409699" y="509016"/>
                  </a:lnTo>
                  <a:lnTo>
                    <a:pt x="1422399" y="534924"/>
                  </a:lnTo>
                  <a:close/>
                </a:path>
                <a:path w="1447800" h="1096010">
                  <a:moveTo>
                    <a:pt x="1409699" y="725424"/>
                  </a:moveTo>
                  <a:lnTo>
                    <a:pt x="1409699" y="639318"/>
                  </a:lnTo>
                  <a:lnTo>
                    <a:pt x="1396999" y="652272"/>
                  </a:lnTo>
                  <a:lnTo>
                    <a:pt x="1396999" y="737616"/>
                  </a:lnTo>
                  <a:lnTo>
                    <a:pt x="1409699" y="725424"/>
                  </a:lnTo>
                  <a:close/>
                </a:path>
                <a:path w="1447800" h="1096010">
                  <a:moveTo>
                    <a:pt x="1422399" y="699516"/>
                  </a:moveTo>
                  <a:lnTo>
                    <a:pt x="1422399" y="561594"/>
                  </a:lnTo>
                  <a:lnTo>
                    <a:pt x="1409699" y="575310"/>
                  </a:lnTo>
                  <a:lnTo>
                    <a:pt x="1409699" y="712470"/>
                  </a:lnTo>
                  <a:lnTo>
                    <a:pt x="1422399" y="699516"/>
                  </a:lnTo>
                  <a:close/>
                </a:path>
                <a:path w="1447800" h="1096010">
                  <a:moveTo>
                    <a:pt x="1435099" y="645414"/>
                  </a:moveTo>
                  <a:lnTo>
                    <a:pt x="1435099" y="436626"/>
                  </a:lnTo>
                  <a:lnTo>
                    <a:pt x="1422399" y="423672"/>
                  </a:lnTo>
                  <a:lnTo>
                    <a:pt x="1422399" y="672846"/>
                  </a:lnTo>
                  <a:lnTo>
                    <a:pt x="1435099" y="645414"/>
                  </a:lnTo>
                  <a:close/>
                </a:path>
                <a:path w="1447800" h="1096010">
                  <a:moveTo>
                    <a:pt x="1447799" y="604266"/>
                  </a:moveTo>
                  <a:lnTo>
                    <a:pt x="1447799" y="491490"/>
                  </a:lnTo>
                  <a:lnTo>
                    <a:pt x="1435099" y="464058"/>
                  </a:lnTo>
                  <a:lnTo>
                    <a:pt x="1435099" y="618744"/>
                  </a:lnTo>
                  <a:lnTo>
                    <a:pt x="1447799" y="6042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83754" y="1731465"/>
            <a:ext cx="147828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4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225" dirty="0" smtClean="0">
                <a:latin typeface="Trebuchet MS"/>
                <a:cs typeface="Trebuchet MS"/>
              </a:rPr>
              <a:t>測試資料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11623" y="3304032"/>
            <a:ext cx="2162175" cy="1171575"/>
          </a:xfrm>
          <a:custGeom>
            <a:avLst/>
            <a:gdLst/>
            <a:ahLst/>
            <a:cxnLst/>
            <a:rect l="l" t="t" r="r" b="b"/>
            <a:pathLst>
              <a:path w="2162175" h="1171575">
                <a:moveTo>
                  <a:pt x="2161794" y="1171194"/>
                </a:moveTo>
                <a:lnTo>
                  <a:pt x="2161794" y="0"/>
                </a:lnTo>
                <a:lnTo>
                  <a:pt x="0" y="0"/>
                </a:lnTo>
                <a:lnTo>
                  <a:pt x="0" y="1171194"/>
                </a:lnTo>
                <a:lnTo>
                  <a:pt x="13715" y="1171194"/>
                </a:lnTo>
                <a:lnTo>
                  <a:pt x="13715" y="28194"/>
                </a:lnTo>
                <a:lnTo>
                  <a:pt x="28193" y="14478"/>
                </a:lnTo>
                <a:lnTo>
                  <a:pt x="28193" y="28194"/>
                </a:lnTo>
                <a:lnTo>
                  <a:pt x="2133600" y="28194"/>
                </a:lnTo>
                <a:lnTo>
                  <a:pt x="2133600" y="14478"/>
                </a:lnTo>
                <a:lnTo>
                  <a:pt x="2147316" y="28194"/>
                </a:lnTo>
                <a:lnTo>
                  <a:pt x="2147316" y="1171194"/>
                </a:lnTo>
                <a:lnTo>
                  <a:pt x="2161794" y="1171194"/>
                </a:lnTo>
                <a:close/>
              </a:path>
              <a:path w="2162175" h="1171575">
                <a:moveTo>
                  <a:pt x="28193" y="28194"/>
                </a:moveTo>
                <a:lnTo>
                  <a:pt x="28193" y="14478"/>
                </a:lnTo>
                <a:lnTo>
                  <a:pt x="13715" y="28194"/>
                </a:lnTo>
                <a:lnTo>
                  <a:pt x="28193" y="28194"/>
                </a:lnTo>
                <a:close/>
              </a:path>
              <a:path w="2162175" h="1171575">
                <a:moveTo>
                  <a:pt x="28193" y="1143000"/>
                </a:moveTo>
                <a:lnTo>
                  <a:pt x="28193" y="28194"/>
                </a:lnTo>
                <a:lnTo>
                  <a:pt x="13715" y="28194"/>
                </a:lnTo>
                <a:lnTo>
                  <a:pt x="13715" y="1143000"/>
                </a:lnTo>
                <a:lnTo>
                  <a:pt x="28193" y="1143000"/>
                </a:lnTo>
                <a:close/>
              </a:path>
              <a:path w="2162175" h="1171575">
                <a:moveTo>
                  <a:pt x="2147316" y="1143000"/>
                </a:moveTo>
                <a:lnTo>
                  <a:pt x="13715" y="1143000"/>
                </a:lnTo>
                <a:lnTo>
                  <a:pt x="28193" y="1157478"/>
                </a:lnTo>
                <a:lnTo>
                  <a:pt x="28194" y="1171194"/>
                </a:lnTo>
                <a:lnTo>
                  <a:pt x="2133600" y="1171194"/>
                </a:lnTo>
                <a:lnTo>
                  <a:pt x="2133600" y="1157478"/>
                </a:lnTo>
                <a:lnTo>
                  <a:pt x="2147316" y="1143000"/>
                </a:lnTo>
                <a:close/>
              </a:path>
              <a:path w="2162175" h="1171575">
                <a:moveTo>
                  <a:pt x="28194" y="1171194"/>
                </a:moveTo>
                <a:lnTo>
                  <a:pt x="28193" y="1157478"/>
                </a:lnTo>
                <a:lnTo>
                  <a:pt x="13715" y="1143000"/>
                </a:lnTo>
                <a:lnTo>
                  <a:pt x="13715" y="1171194"/>
                </a:lnTo>
                <a:lnTo>
                  <a:pt x="28194" y="1171194"/>
                </a:lnTo>
                <a:close/>
              </a:path>
              <a:path w="2162175" h="1171575">
                <a:moveTo>
                  <a:pt x="2147316" y="28194"/>
                </a:moveTo>
                <a:lnTo>
                  <a:pt x="2133600" y="14478"/>
                </a:lnTo>
                <a:lnTo>
                  <a:pt x="2133600" y="28194"/>
                </a:lnTo>
                <a:lnTo>
                  <a:pt x="2147316" y="28194"/>
                </a:lnTo>
                <a:close/>
              </a:path>
              <a:path w="2162175" h="1171575">
                <a:moveTo>
                  <a:pt x="2147316" y="1143000"/>
                </a:moveTo>
                <a:lnTo>
                  <a:pt x="2147316" y="28194"/>
                </a:lnTo>
                <a:lnTo>
                  <a:pt x="2133600" y="28194"/>
                </a:lnTo>
                <a:lnTo>
                  <a:pt x="2133600" y="1143000"/>
                </a:lnTo>
                <a:lnTo>
                  <a:pt x="2147316" y="1143000"/>
                </a:lnTo>
                <a:close/>
              </a:path>
              <a:path w="2162175" h="1171575">
                <a:moveTo>
                  <a:pt x="2147316" y="1171194"/>
                </a:moveTo>
                <a:lnTo>
                  <a:pt x="2147316" y="1143000"/>
                </a:lnTo>
                <a:lnTo>
                  <a:pt x="2133600" y="1157478"/>
                </a:lnTo>
                <a:lnTo>
                  <a:pt x="2133600" y="1171194"/>
                </a:lnTo>
                <a:lnTo>
                  <a:pt x="2147316" y="1171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33209" y="3671853"/>
            <a:ext cx="210309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75" dirty="0" smtClean="0">
                <a:latin typeface="Trebuchet MS"/>
                <a:cs typeface="Trebuchet MS"/>
              </a:rPr>
              <a:t>ML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演算法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64068" y="3235451"/>
            <a:ext cx="2270125" cy="1156335"/>
            <a:chOff x="8164068" y="3235451"/>
            <a:chExt cx="2270125" cy="1156335"/>
          </a:xfrm>
        </p:grpSpPr>
        <p:sp>
          <p:nvSpPr>
            <p:cNvPr id="13" name="object 13"/>
            <p:cNvSpPr/>
            <p:nvPr/>
          </p:nvSpPr>
          <p:spPr>
            <a:xfrm>
              <a:off x="8181594" y="3242309"/>
              <a:ext cx="2235200" cy="1143000"/>
            </a:xfrm>
            <a:custGeom>
              <a:avLst/>
              <a:gdLst/>
              <a:ahLst/>
              <a:cxnLst/>
              <a:rect l="l" t="t" r="r" b="b"/>
              <a:pathLst>
                <a:path w="2235200" h="1143000">
                  <a:moveTo>
                    <a:pt x="2234946" y="571499"/>
                  </a:moveTo>
                  <a:lnTo>
                    <a:pt x="1940052" y="487679"/>
                  </a:lnTo>
                  <a:lnTo>
                    <a:pt x="2150364" y="352043"/>
                  </a:lnTo>
                  <a:lnTo>
                    <a:pt x="1814322" y="332993"/>
                  </a:lnTo>
                  <a:lnTo>
                    <a:pt x="1908048" y="166877"/>
                  </a:lnTo>
                  <a:lnTo>
                    <a:pt x="1583436" y="214883"/>
                  </a:lnTo>
                  <a:lnTo>
                    <a:pt x="1545336" y="43433"/>
                  </a:lnTo>
                  <a:lnTo>
                    <a:pt x="1280922" y="150875"/>
                  </a:lnTo>
                  <a:lnTo>
                    <a:pt x="1117854" y="0"/>
                  </a:lnTo>
                  <a:lnTo>
                    <a:pt x="954024" y="150875"/>
                  </a:lnTo>
                  <a:lnTo>
                    <a:pt x="689610" y="43434"/>
                  </a:lnTo>
                  <a:lnTo>
                    <a:pt x="652272" y="214883"/>
                  </a:lnTo>
                  <a:lnTo>
                    <a:pt x="327659" y="166878"/>
                  </a:lnTo>
                  <a:lnTo>
                    <a:pt x="420623" y="332993"/>
                  </a:lnTo>
                  <a:lnTo>
                    <a:pt x="85343" y="352044"/>
                  </a:lnTo>
                  <a:lnTo>
                    <a:pt x="295656" y="487680"/>
                  </a:lnTo>
                  <a:lnTo>
                    <a:pt x="0" y="571500"/>
                  </a:lnTo>
                  <a:lnTo>
                    <a:pt x="295656" y="654558"/>
                  </a:lnTo>
                  <a:lnTo>
                    <a:pt x="85344" y="790194"/>
                  </a:lnTo>
                  <a:lnTo>
                    <a:pt x="420623" y="809244"/>
                  </a:lnTo>
                  <a:lnTo>
                    <a:pt x="327660" y="975360"/>
                  </a:lnTo>
                  <a:lnTo>
                    <a:pt x="652272" y="927354"/>
                  </a:lnTo>
                  <a:lnTo>
                    <a:pt x="689610" y="1098804"/>
                  </a:lnTo>
                  <a:lnTo>
                    <a:pt x="954024" y="991362"/>
                  </a:lnTo>
                  <a:lnTo>
                    <a:pt x="1117854" y="1143000"/>
                  </a:lnTo>
                  <a:lnTo>
                    <a:pt x="1280922" y="991362"/>
                  </a:lnTo>
                  <a:lnTo>
                    <a:pt x="1545336" y="1098804"/>
                  </a:lnTo>
                  <a:lnTo>
                    <a:pt x="1583436" y="927354"/>
                  </a:lnTo>
                  <a:lnTo>
                    <a:pt x="1908048" y="975359"/>
                  </a:lnTo>
                  <a:lnTo>
                    <a:pt x="1814322" y="809243"/>
                  </a:lnTo>
                  <a:lnTo>
                    <a:pt x="2150364" y="790193"/>
                  </a:lnTo>
                  <a:lnTo>
                    <a:pt x="1940052" y="654557"/>
                  </a:lnTo>
                  <a:lnTo>
                    <a:pt x="2234946" y="571499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64068" y="3235451"/>
              <a:ext cx="2270125" cy="1156335"/>
            </a:xfrm>
            <a:custGeom>
              <a:avLst/>
              <a:gdLst/>
              <a:ahLst/>
              <a:cxnLst/>
              <a:rect l="l" t="t" r="r" b="b"/>
              <a:pathLst>
                <a:path w="2270125" h="1156335">
                  <a:moveTo>
                    <a:pt x="324612" y="659892"/>
                  </a:moveTo>
                  <a:lnTo>
                    <a:pt x="36472" y="577977"/>
                  </a:lnTo>
                  <a:lnTo>
                    <a:pt x="19050" y="582930"/>
                  </a:lnTo>
                  <a:lnTo>
                    <a:pt x="19050" y="572955"/>
                  </a:lnTo>
                  <a:lnTo>
                    <a:pt x="0" y="578358"/>
                  </a:lnTo>
                  <a:lnTo>
                    <a:pt x="301535" y="663141"/>
                  </a:lnTo>
                  <a:lnTo>
                    <a:pt x="310134" y="657606"/>
                  </a:lnTo>
                  <a:lnTo>
                    <a:pt x="311658" y="665988"/>
                  </a:lnTo>
                  <a:lnTo>
                    <a:pt x="311658" y="668213"/>
                  </a:lnTo>
                  <a:lnTo>
                    <a:pt x="324612" y="659892"/>
                  </a:lnTo>
                  <a:close/>
                </a:path>
                <a:path w="2270125" h="1156335">
                  <a:moveTo>
                    <a:pt x="311658" y="499744"/>
                  </a:moveTo>
                  <a:lnTo>
                    <a:pt x="311658" y="489966"/>
                  </a:lnTo>
                  <a:lnTo>
                    <a:pt x="310134" y="498348"/>
                  </a:lnTo>
                  <a:lnTo>
                    <a:pt x="301562" y="492829"/>
                  </a:lnTo>
                  <a:lnTo>
                    <a:pt x="19050" y="572955"/>
                  </a:lnTo>
                  <a:lnTo>
                    <a:pt x="36472" y="577977"/>
                  </a:lnTo>
                  <a:lnTo>
                    <a:pt x="311658" y="499744"/>
                  </a:lnTo>
                  <a:close/>
                </a:path>
                <a:path w="2270125" h="1156335">
                  <a:moveTo>
                    <a:pt x="36472" y="577977"/>
                  </a:moveTo>
                  <a:lnTo>
                    <a:pt x="19050" y="573024"/>
                  </a:lnTo>
                  <a:lnTo>
                    <a:pt x="19050" y="582930"/>
                  </a:lnTo>
                  <a:lnTo>
                    <a:pt x="36472" y="577977"/>
                  </a:lnTo>
                  <a:close/>
                </a:path>
                <a:path w="2270125" h="1156335">
                  <a:moveTo>
                    <a:pt x="438150" y="344864"/>
                  </a:moveTo>
                  <a:lnTo>
                    <a:pt x="438150" y="335280"/>
                  </a:lnTo>
                  <a:lnTo>
                    <a:pt x="434340" y="342138"/>
                  </a:lnTo>
                  <a:lnTo>
                    <a:pt x="430713" y="335700"/>
                  </a:lnTo>
                  <a:lnTo>
                    <a:pt x="87630" y="355092"/>
                  </a:lnTo>
                  <a:lnTo>
                    <a:pt x="102870" y="364904"/>
                  </a:lnTo>
                  <a:lnTo>
                    <a:pt x="102869" y="364236"/>
                  </a:lnTo>
                  <a:lnTo>
                    <a:pt x="105155" y="355092"/>
                  </a:lnTo>
                  <a:lnTo>
                    <a:pt x="118027" y="363360"/>
                  </a:lnTo>
                  <a:lnTo>
                    <a:pt x="438150" y="344864"/>
                  </a:lnTo>
                  <a:close/>
                </a:path>
                <a:path w="2270125" h="1156335">
                  <a:moveTo>
                    <a:pt x="311658" y="668213"/>
                  </a:moveTo>
                  <a:lnTo>
                    <a:pt x="311658" y="665988"/>
                  </a:lnTo>
                  <a:lnTo>
                    <a:pt x="301535" y="663141"/>
                  </a:lnTo>
                  <a:lnTo>
                    <a:pt x="87630" y="800862"/>
                  </a:lnTo>
                  <a:lnTo>
                    <a:pt x="102870" y="801723"/>
                  </a:lnTo>
                  <a:lnTo>
                    <a:pt x="102870" y="791718"/>
                  </a:lnTo>
                  <a:lnTo>
                    <a:pt x="118027" y="792593"/>
                  </a:lnTo>
                  <a:lnTo>
                    <a:pt x="311658" y="668213"/>
                  </a:lnTo>
                  <a:close/>
                </a:path>
                <a:path w="2270125" h="1156335">
                  <a:moveTo>
                    <a:pt x="118027" y="363360"/>
                  </a:moveTo>
                  <a:lnTo>
                    <a:pt x="105155" y="355092"/>
                  </a:lnTo>
                  <a:lnTo>
                    <a:pt x="102869" y="364236"/>
                  </a:lnTo>
                  <a:lnTo>
                    <a:pt x="118027" y="363360"/>
                  </a:lnTo>
                  <a:close/>
                </a:path>
                <a:path w="2270125" h="1156335">
                  <a:moveTo>
                    <a:pt x="324612" y="496062"/>
                  </a:moveTo>
                  <a:lnTo>
                    <a:pt x="118027" y="363360"/>
                  </a:lnTo>
                  <a:lnTo>
                    <a:pt x="102869" y="364236"/>
                  </a:lnTo>
                  <a:lnTo>
                    <a:pt x="102870" y="364904"/>
                  </a:lnTo>
                  <a:lnTo>
                    <a:pt x="301562" y="492829"/>
                  </a:lnTo>
                  <a:lnTo>
                    <a:pt x="311658" y="489966"/>
                  </a:lnTo>
                  <a:lnTo>
                    <a:pt x="311658" y="499744"/>
                  </a:lnTo>
                  <a:lnTo>
                    <a:pt x="324612" y="496062"/>
                  </a:lnTo>
                  <a:close/>
                </a:path>
                <a:path w="2270125" h="1156335">
                  <a:moveTo>
                    <a:pt x="118027" y="792593"/>
                  </a:moveTo>
                  <a:lnTo>
                    <a:pt x="102870" y="791718"/>
                  </a:lnTo>
                  <a:lnTo>
                    <a:pt x="105156" y="800862"/>
                  </a:lnTo>
                  <a:lnTo>
                    <a:pt x="118027" y="792593"/>
                  </a:lnTo>
                  <a:close/>
                </a:path>
                <a:path w="2270125" h="1156335">
                  <a:moveTo>
                    <a:pt x="445770" y="811530"/>
                  </a:moveTo>
                  <a:lnTo>
                    <a:pt x="118027" y="792593"/>
                  </a:lnTo>
                  <a:lnTo>
                    <a:pt x="105156" y="800862"/>
                  </a:lnTo>
                  <a:lnTo>
                    <a:pt x="102870" y="791718"/>
                  </a:lnTo>
                  <a:lnTo>
                    <a:pt x="102870" y="801723"/>
                  </a:lnTo>
                  <a:lnTo>
                    <a:pt x="430713" y="820253"/>
                  </a:lnTo>
                  <a:lnTo>
                    <a:pt x="434340" y="813816"/>
                  </a:lnTo>
                  <a:lnTo>
                    <a:pt x="438150" y="820674"/>
                  </a:lnTo>
                  <a:lnTo>
                    <a:pt x="438150" y="825150"/>
                  </a:lnTo>
                  <a:lnTo>
                    <a:pt x="445770" y="811530"/>
                  </a:lnTo>
                  <a:close/>
                </a:path>
                <a:path w="2270125" h="1156335">
                  <a:moveTo>
                    <a:pt x="311658" y="665988"/>
                  </a:moveTo>
                  <a:lnTo>
                    <a:pt x="310134" y="657606"/>
                  </a:lnTo>
                  <a:lnTo>
                    <a:pt x="301535" y="663141"/>
                  </a:lnTo>
                  <a:lnTo>
                    <a:pt x="311658" y="665988"/>
                  </a:lnTo>
                  <a:close/>
                </a:path>
                <a:path w="2270125" h="1156335">
                  <a:moveTo>
                    <a:pt x="311658" y="489966"/>
                  </a:moveTo>
                  <a:lnTo>
                    <a:pt x="301562" y="492829"/>
                  </a:lnTo>
                  <a:lnTo>
                    <a:pt x="310134" y="498348"/>
                  </a:lnTo>
                  <a:lnTo>
                    <a:pt x="311658" y="489966"/>
                  </a:lnTo>
                  <a:close/>
                </a:path>
                <a:path w="2270125" h="1156335">
                  <a:moveTo>
                    <a:pt x="670560" y="226736"/>
                  </a:moveTo>
                  <a:lnTo>
                    <a:pt x="670560" y="217170"/>
                  </a:lnTo>
                  <a:lnTo>
                    <a:pt x="664464" y="220218"/>
                  </a:lnTo>
                  <a:lnTo>
                    <a:pt x="664463" y="216267"/>
                  </a:lnTo>
                  <a:lnTo>
                    <a:pt x="336041" y="167640"/>
                  </a:lnTo>
                  <a:lnTo>
                    <a:pt x="344423" y="182519"/>
                  </a:lnTo>
                  <a:lnTo>
                    <a:pt x="344423" y="178308"/>
                  </a:lnTo>
                  <a:lnTo>
                    <a:pt x="348995" y="171450"/>
                  </a:lnTo>
                  <a:lnTo>
                    <a:pt x="353594" y="179669"/>
                  </a:lnTo>
                  <a:lnTo>
                    <a:pt x="664464" y="225831"/>
                  </a:lnTo>
                  <a:lnTo>
                    <a:pt x="664464" y="220218"/>
                  </a:lnTo>
                  <a:lnTo>
                    <a:pt x="665321" y="216394"/>
                  </a:lnTo>
                  <a:lnTo>
                    <a:pt x="665321" y="225958"/>
                  </a:lnTo>
                  <a:lnTo>
                    <a:pt x="670560" y="226736"/>
                  </a:lnTo>
                  <a:close/>
                </a:path>
                <a:path w="2270125" h="1156335">
                  <a:moveTo>
                    <a:pt x="438150" y="825150"/>
                  </a:moveTo>
                  <a:lnTo>
                    <a:pt x="438150" y="820674"/>
                  </a:lnTo>
                  <a:lnTo>
                    <a:pt x="430713" y="820253"/>
                  </a:lnTo>
                  <a:lnTo>
                    <a:pt x="336042" y="988314"/>
                  </a:lnTo>
                  <a:lnTo>
                    <a:pt x="344424" y="987072"/>
                  </a:lnTo>
                  <a:lnTo>
                    <a:pt x="344424" y="977646"/>
                  </a:lnTo>
                  <a:lnTo>
                    <a:pt x="353594" y="976284"/>
                  </a:lnTo>
                  <a:lnTo>
                    <a:pt x="438150" y="825150"/>
                  </a:lnTo>
                  <a:close/>
                </a:path>
                <a:path w="2270125" h="1156335">
                  <a:moveTo>
                    <a:pt x="353594" y="179669"/>
                  </a:moveTo>
                  <a:lnTo>
                    <a:pt x="348995" y="171450"/>
                  </a:lnTo>
                  <a:lnTo>
                    <a:pt x="344423" y="178308"/>
                  </a:lnTo>
                  <a:lnTo>
                    <a:pt x="353594" y="179669"/>
                  </a:lnTo>
                  <a:close/>
                </a:path>
                <a:path w="2270125" h="1156335">
                  <a:moveTo>
                    <a:pt x="445770" y="344424"/>
                  </a:moveTo>
                  <a:lnTo>
                    <a:pt x="353594" y="179669"/>
                  </a:lnTo>
                  <a:lnTo>
                    <a:pt x="344423" y="178308"/>
                  </a:lnTo>
                  <a:lnTo>
                    <a:pt x="344423" y="182519"/>
                  </a:lnTo>
                  <a:lnTo>
                    <a:pt x="430713" y="335700"/>
                  </a:lnTo>
                  <a:lnTo>
                    <a:pt x="438150" y="335280"/>
                  </a:lnTo>
                  <a:lnTo>
                    <a:pt x="438150" y="344864"/>
                  </a:lnTo>
                  <a:lnTo>
                    <a:pt x="445770" y="344424"/>
                  </a:lnTo>
                  <a:close/>
                </a:path>
                <a:path w="2270125" h="1156335">
                  <a:moveTo>
                    <a:pt x="353594" y="976284"/>
                  </a:moveTo>
                  <a:lnTo>
                    <a:pt x="344424" y="977646"/>
                  </a:lnTo>
                  <a:lnTo>
                    <a:pt x="348996" y="984504"/>
                  </a:lnTo>
                  <a:lnTo>
                    <a:pt x="353594" y="976284"/>
                  </a:lnTo>
                  <a:close/>
                </a:path>
                <a:path w="2270125" h="1156335">
                  <a:moveTo>
                    <a:pt x="711264" y="1099542"/>
                  </a:moveTo>
                  <a:lnTo>
                    <a:pt x="672846" y="928878"/>
                  </a:lnTo>
                  <a:lnTo>
                    <a:pt x="353594" y="976284"/>
                  </a:lnTo>
                  <a:lnTo>
                    <a:pt x="348996" y="984504"/>
                  </a:lnTo>
                  <a:lnTo>
                    <a:pt x="344424" y="977646"/>
                  </a:lnTo>
                  <a:lnTo>
                    <a:pt x="344424" y="987072"/>
                  </a:lnTo>
                  <a:lnTo>
                    <a:pt x="664464" y="939686"/>
                  </a:lnTo>
                  <a:lnTo>
                    <a:pt x="664464" y="935736"/>
                  </a:lnTo>
                  <a:lnTo>
                    <a:pt x="670560" y="938784"/>
                  </a:lnTo>
                  <a:lnTo>
                    <a:pt x="670560" y="962933"/>
                  </a:lnTo>
                  <a:lnTo>
                    <a:pt x="704088" y="1112520"/>
                  </a:lnTo>
                  <a:lnTo>
                    <a:pt x="705612" y="1111898"/>
                  </a:lnTo>
                  <a:lnTo>
                    <a:pt x="705612" y="1101852"/>
                  </a:lnTo>
                  <a:lnTo>
                    <a:pt x="711264" y="1099542"/>
                  </a:lnTo>
                  <a:close/>
                </a:path>
                <a:path w="2270125" h="1156335">
                  <a:moveTo>
                    <a:pt x="438150" y="335280"/>
                  </a:moveTo>
                  <a:lnTo>
                    <a:pt x="430713" y="335700"/>
                  </a:lnTo>
                  <a:lnTo>
                    <a:pt x="434340" y="342138"/>
                  </a:lnTo>
                  <a:lnTo>
                    <a:pt x="438150" y="335280"/>
                  </a:lnTo>
                  <a:close/>
                </a:path>
                <a:path w="2270125" h="1156335">
                  <a:moveTo>
                    <a:pt x="438150" y="820674"/>
                  </a:moveTo>
                  <a:lnTo>
                    <a:pt x="434340" y="813816"/>
                  </a:lnTo>
                  <a:lnTo>
                    <a:pt x="430713" y="820253"/>
                  </a:lnTo>
                  <a:lnTo>
                    <a:pt x="438150" y="820674"/>
                  </a:lnTo>
                  <a:close/>
                </a:path>
                <a:path w="2270125" h="1156335">
                  <a:moveTo>
                    <a:pt x="670560" y="217170"/>
                  </a:moveTo>
                  <a:lnTo>
                    <a:pt x="665321" y="216394"/>
                  </a:lnTo>
                  <a:lnTo>
                    <a:pt x="664464" y="220218"/>
                  </a:lnTo>
                  <a:lnTo>
                    <a:pt x="670560" y="217170"/>
                  </a:lnTo>
                  <a:close/>
                </a:path>
                <a:path w="2270125" h="1156335">
                  <a:moveTo>
                    <a:pt x="670560" y="938784"/>
                  </a:moveTo>
                  <a:lnTo>
                    <a:pt x="664464" y="935736"/>
                  </a:lnTo>
                  <a:lnTo>
                    <a:pt x="665321" y="939559"/>
                  </a:lnTo>
                  <a:lnTo>
                    <a:pt x="670560" y="938784"/>
                  </a:lnTo>
                  <a:close/>
                </a:path>
                <a:path w="2270125" h="1156335">
                  <a:moveTo>
                    <a:pt x="665321" y="939559"/>
                  </a:moveTo>
                  <a:lnTo>
                    <a:pt x="664464" y="935736"/>
                  </a:lnTo>
                  <a:lnTo>
                    <a:pt x="664464" y="939686"/>
                  </a:lnTo>
                  <a:lnTo>
                    <a:pt x="665321" y="939559"/>
                  </a:lnTo>
                  <a:close/>
                </a:path>
                <a:path w="2270125" h="1156335">
                  <a:moveTo>
                    <a:pt x="970476" y="152102"/>
                  </a:moveTo>
                  <a:lnTo>
                    <a:pt x="704088" y="43434"/>
                  </a:lnTo>
                  <a:lnTo>
                    <a:pt x="665321" y="216394"/>
                  </a:lnTo>
                  <a:lnTo>
                    <a:pt x="670560" y="217170"/>
                  </a:lnTo>
                  <a:lnTo>
                    <a:pt x="670560" y="226736"/>
                  </a:lnTo>
                  <a:lnTo>
                    <a:pt x="672846" y="227076"/>
                  </a:lnTo>
                  <a:lnTo>
                    <a:pt x="705612" y="81519"/>
                  </a:lnTo>
                  <a:lnTo>
                    <a:pt x="705612" y="54102"/>
                  </a:lnTo>
                  <a:lnTo>
                    <a:pt x="712470" y="51054"/>
                  </a:lnTo>
                  <a:lnTo>
                    <a:pt x="712470" y="56903"/>
                  </a:lnTo>
                  <a:lnTo>
                    <a:pt x="968502" y="161511"/>
                  </a:lnTo>
                  <a:lnTo>
                    <a:pt x="968502" y="153924"/>
                  </a:lnTo>
                  <a:lnTo>
                    <a:pt x="970476" y="152102"/>
                  </a:lnTo>
                  <a:close/>
                </a:path>
                <a:path w="2270125" h="1156335">
                  <a:moveTo>
                    <a:pt x="670560" y="962933"/>
                  </a:moveTo>
                  <a:lnTo>
                    <a:pt x="670560" y="938784"/>
                  </a:lnTo>
                  <a:lnTo>
                    <a:pt x="665321" y="939559"/>
                  </a:lnTo>
                  <a:lnTo>
                    <a:pt x="670560" y="962933"/>
                  </a:lnTo>
                  <a:close/>
                </a:path>
                <a:path w="2270125" h="1156335">
                  <a:moveTo>
                    <a:pt x="712470" y="51054"/>
                  </a:moveTo>
                  <a:lnTo>
                    <a:pt x="705612" y="54102"/>
                  </a:lnTo>
                  <a:lnTo>
                    <a:pt x="711264" y="56411"/>
                  </a:lnTo>
                  <a:lnTo>
                    <a:pt x="712470" y="51054"/>
                  </a:lnTo>
                  <a:close/>
                </a:path>
                <a:path w="2270125" h="1156335">
                  <a:moveTo>
                    <a:pt x="711264" y="56411"/>
                  </a:moveTo>
                  <a:lnTo>
                    <a:pt x="705612" y="54102"/>
                  </a:lnTo>
                  <a:lnTo>
                    <a:pt x="705612" y="81519"/>
                  </a:lnTo>
                  <a:lnTo>
                    <a:pt x="711264" y="56411"/>
                  </a:lnTo>
                  <a:close/>
                </a:path>
                <a:path w="2270125" h="1156335">
                  <a:moveTo>
                    <a:pt x="712470" y="1104900"/>
                  </a:moveTo>
                  <a:lnTo>
                    <a:pt x="711264" y="1099542"/>
                  </a:lnTo>
                  <a:lnTo>
                    <a:pt x="705612" y="1101852"/>
                  </a:lnTo>
                  <a:lnTo>
                    <a:pt x="712470" y="1104900"/>
                  </a:lnTo>
                  <a:close/>
                </a:path>
                <a:path w="2270125" h="1156335">
                  <a:moveTo>
                    <a:pt x="712470" y="1109100"/>
                  </a:moveTo>
                  <a:lnTo>
                    <a:pt x="712470" y="1104900"/>
                  </a:lnTo>
                  <a:lnTo>
                    <a:pt x="705612" y="1101852"/>
                  </a:lnTo>
                  <a:lnTo>
                    <a:pt x="705612" y="1111898"/>
                  </a:lnTo>
                  <a:lnTo>
                    <a:pt x="712470" y="1109100"/>
                  </a:lnTo>
                  <a:close/>
                </a:path>
                <a:path w="2270125" h="1156335">
                  <a:moveTo>
                    <a:pt x="712470" y="56903"/>
                  </a:moveTo>
                  <a:lnTo>
                    <a:pt x="712470" y="51054"/>
                  </a:lnTo>
                  <a:lnTo>
                    <a:pt x="711264" y="56411"/>
                  </a:lnTo>
                  <a:lnTo>
                    <a:pt x="712470" y="56903"/>
                  </a:lnTo>
                  <a:close/>
                </a:path>
                <a:path w="2270125" h="1156335">
                  <a:moveTo>
                    <a:pt x="1134998" y="1142886"/>
                  </a:moveTo>
                  <a:lnTo>
                    <a:pt x="972312" y="992886"/>
                  </a:lnTo>
                  <a:lnTo>
                    <a:pt x="711264" y="1099542"/>
                  </a:lnTo>
                  <a:lnTo>
                    <a:pt x="712470" y="1104900"/>
                  </a:lnTo>
                  <a:lnTo>
                    <a:pt x="712470" y="1109100"/>
                  </a:lnTo>
                  <a:lnTo>
                    <a:pt x="968502" y="1004657"/>
                  </a:lnTo>
                  <a:lnTo>
                    <a:pt x="968502" y="1002030"/>
                  </a:lnTo>
                  <a:lnTo>
                    <a:pt x="973074" y="1002792"/>
                  </a:lnTo>
                  <a:lnTo>
                    <a:pt x="973074" y="1006247"/>
                  </a:lnTo>
                  <a:lnTo>
                    <a:pt x="1131570" y="1152439"/>
                  </a:lnTo>
                  <a:lnTo>
                    <a:pt x="1131570" y="1146048"/>
                  </a:lnTo>
                  <a:lnTo>
                    <a:pt x="1134998" y="1142886"/>
                  </a:lnTo>
                  <a:close/>
                </a:path>
                <a:path w="2270125" h="1156335">
                  <a:moveTo>
                    <a:pt x="973074" y="153162"/>
                  </a:moveTo>
                  <a:lnTo>
                    <a:pt x="970476" y="152102"/>
                  </a:lnTo>
                  <a:lnTo>
                    <a:pt x="968502" y="153924"/>
                  </a:lnTo>
                  <a:lnTo>
                    <a:pt x="973074" y="153162"/>
                  </a:lnTo>
                  <a:close/>
                </a:path>
                <a:path w="2270125" h="1156335">
                  <a:moveTo>
                    <a:pt x="973074" y="162365"/>
                  </a:moveTo>
                  <a:lnTo>
                    <a:pt x="973074" y="153162"/>
                  </a:lnTo>
                  <a:lnTo>
                    <a:pt x="968502" y="153924"/>
                  </a:lnTo>
                  <a:lnTo>
                    <a:pt x="968502" y="161511"/>
                  </a:lnTo>
                  <a:lnTo>
                    <a:pt x="972312" y="163068"/>
                  </a:lnTo>
                  <a:lnTo>
                    <a:pt x="973074" y="162365"/>
                  </a:lnTo>
                  <a:close/>
                </a:path>
                <a:path w="2270125" h="1156335">
                  <a:moveTo>
                    <a:pt x="973074" y="1002792"/>
                  </a:moveTo>
                  <a:lnTo>
                    <a:pt x="968502" y="1002030"/>
                  </a:lnTo>
                  <a:lnTo>
                    <a:pt x="970476" y="1003851"/>
                  </a:lnTo>
                  <a:lnTo>
                    <a:pt x="973074" y="1002792"/>
                  </a:lnTo>
                  <a:close/>
                </a:path>
                <a:path w="2270125" h="1156335">
                  <a:moveTo>
                    <a:pt x="970476" y="1003851"/>
                  </a:moveTo>
                  <a:lnTo>
                    <a:pt x="968502" y="1002030"/>
                  </a:lnTo>
                  <a:lnTo>
                    <a:pt x="968502" y="1004657"/>
                  </a:lnTo>
                  <a:lnTo>
                    <a:pt x="970476" y="1003851"/>
                  </a:lnTo>
                  <a:close/>
                </a:path>
                <a:path w="2270125" h="1156335">
                  <a:moveTo>
                    <a:pt x="1300049" y="151886"/>
                  </a:moveTo>
                  <a:lnTo>
                    <a:pt x="1135380" y="0"/>
                  </a:lnTo>
                  <a:lnTo>
                    <a:pt x="970476" y="152102"/>
                  </a:lnTo>
                  <a:lnTo>
                    <a:pt x="973074" y="153162"/>
                  </a:lnTo>
                  <a:lnTo>
                    <a:pt x="973074" y="162365"/>
                  </a:lnTo>
                  <a:lnTo>
                    <a:pt x="1131570" y="16229"/>
                  </a:lnTo>
                  <a:lnTo>
                    <a:pt x="1131570" y="9906"/>
                  </a:lnTo>
                  <a:lnTo>
                    <a:pt x="1138428" y="9906"/>
                  </a:lnTo>
                  <a:lnTo>
                    <a:pt x="1138428" y="16229"/>
                  </a:lnTo>
                  <a:lnTo>
                    <a:pt x="1296924" y="162365"/>
                  </a:lnTo>
                  <a:lnTo>
                    <a:pt x="1296924" y="153162"/>
                  </a:lnTo>
                  <a:lnTo>
                    <a:pt x="1300049" y="151886"/>
                  </a:lnTo>
                  <a:close/>
                </a:path>
                <a:path w="2270125" h="1156335">
                  <a:moveTo>
                    <a:pt x="973074" y="1006247"/>
                  </a:moveTo>
                  <a:lnTo>
                    <a:pt x="973074" y="1002792"/>
                  </a:lnTo>
                  <a:lnTo>
                    <a:pt x="970476" y="1003851"/>
                  </a:lnTo>
                  <a:lnTo>
                    <a:pt x="973074" y="1006247"/>
                  </a:lnTo>
                  <a:close/>
                </a:path>
                <a:path w="2270125" h="1156335">
                  <a:moveTo>
                    <a:pt x="1138428" y="9906"/>
                  </a:moveTo>
                  <a:lnTo>
                    <a:pt x="1131570" y="9906"/>
                  </a:lnTo>
                  <a:lnTo>
                    <a:pt x="1134998" y="13067"/>
                  </a:lnTo>
                  <a:lnTo>
                    <a:pt x="1138428" y="9906"/>
                  </a:lnTo>
                  <a:close/>
                </a:path>
                <a:path w="2270125" h="1156335">
                  <a:moveTo>
                    <a:pt x="1134998" y="13067"/>
                  </a:moveTo>
                  <a:lnTo>
                    <a:pt x="1131570" y="9906"/>
                  </a:lnTo>
                  <a:lnTo>
                    <a:pt x="1131570" y="16229"/>
                  </a:lnTo>
                  <a:lnTo>
                    <a:pt x="1134998" y="13067"/>
                  </a:lnTo>
                  <a:close/>
                </a:path>
                <a:path w="2270125" h="1156335">
                  <a:moveTo>
                    <a:pt x="1138428" y="1146048"/>
                  </a:moveTo>
                  <a:lnTo>
                    <a:pt x="1134998" y="1142886"/>
                  </a:lnTo>
                  <a:lnTo>
                    <a:pt x="1131570" y="1146048"/>
                  </a:lnTo>
                  <a:lnTo>
                    <a:pt x="1138428" y="1146048"/>
                  </a:lnTo>
                  <a:close/>
                </a:path>
                <a:path w="2270125" h="1156335">
                  <a:moveTo>
                    <a:pt x="1138428" y="1153142"/>
                  </a:moveTo>
                  <a:lnTo>
                    <a:pt x="1138428" y="1146048"/>
                  </a:lnTo>
                  <a:lnTo>
                    <a:pt x="1131570" y="1146048"/>
                  </a:lnTo>
                  <a:lnTo>
                    <a:pt x="1131570" y="1152439"/>
                  </a:lnTo>
                  <a:lnTo>
                    <a:pt x="1135380" y="1155954"/>
                  </a:lnTo>
                  <a:lnTo>
                    <a:pt x="1138428" y="1153142"/>
                  </a:lnTo>
                  <a:close/>
                </a:path>
                <a:path w="2270125" h="1156335">
                  <a:moveTo>
                    <a:pt x="1138428" y="16229"/>
                  </a:moveTo>
                  <a:lnTo>
                    <a:pt x="1138428" y="9906"/>
                  </a:lnTo>
                  <a:lnTo>
                    <a:pt x="1134998" y="13067"/>
                  </a:lnTo>
                  <a:lnTo>
                    <a:pt x="1138428" y="16229"/>
                  </a:lnTo>
                  <a:close/>
                </a:path>
                <a:path w="2270125" h="1156335">
                  <a:moveTo>
                    <a:pt x="1559411" y="1099819"/>
                  </a:moveTo>
                  <a:lnTo>
                    <a:pt x="1297686" y="992886"/>
                  </a:lnTo>
                  <a:lnTo>
                    <a:pt x="1134998" y="1142886"/>
                  </a:lnTo>
                  <a:lnTo>
                    <a:pt x="1138428" y="1146048"/>
                  </a:lnTo>
                  <a:lnTo>
                    <a:pt x="1138428" y="1153142"/>
                  </a:lnTo>
                  <a:lnTo>
                    <a:pt x="1296924" y="1006949"/>
                  </a:lnTo>
                  <a:lnTo>
                    <a:pt x="1296924" y="1002792"/>
                  </a:lnTo>
                  <a:lnTo>
                    <a:pt x="1302258" y="1002030"/>
                  </a:lnTo>
                  <a:lnTo>
                    <a:pt x="1302258" y="1004967"/>
                  </a:lnTo>
                  <a:lnTo>
                    <a:pt x="1558290" y="1109411"/>
                  </a:lnTo>
                  <a:lnTo>
                    <a:pt x="1558290" y="1104900"/>
                  </a:lnTo>
                  <a:lnTo>
                    <a:pt x="1559411" y="1099819"/>
                  </a:lnTo>
                  <a:close/>
                </a:path>
                <a:path w="2270125" h="1156335">
                  <a:moveTo>
                    <a:pt x="1302258" y="153924"/>
                  </a:moveTo>
                  <a:lnTo>
                    <a:pt x="1300049" y="151886"/>
                  </a:lnTo>
                  <a:lnTo>
                    <a:pt x="1296924" y="153162"/>
                  </a:lnTo>
                  <a:lnTo>
                    <a:pt x="1302258" y="153924"/>
                  </a:lnTo>
                  <a:close/>
                </a:path>
                <a:path w="2270125" h="1156335">
                  <a:moveTo>
                    <a:pt x="1302258" y="161200"/>
                  </a:moveTo>
                  <a:lnTo>
                    <a:pt x="1302258" y="153924"/>
                  </a:lnTo>
                  <a:lnTo>
                    <a:pt x="1296924" y="153162"/>
                  </a:lnTo>
                  <a:lnTo>
                    <a:pt x="1296924" y="162365"/>
                  </a:lnTo>
                  <a:lnTo>
                    <a:pt x="1297686" y="163068"/>
                  </a:lnTo>
                  <a:lnTo>
                    <a:pt x="1302258" y="161200"/>
                  </a:lnTo>
                  <a:close/>
                </a:path>
                <a:path w="2270125" h="1156335">
                  <a:moveTo>
                    <a:pt x="1302258" y="1002030"/>
                  </a:moveTo>
                  <a:lnTo>
                    <a:pt x="1296924" y="1002792"/>
                  </a:lnTo>
                  <a:lnTo>
                    <a:pt x="1300049" y="1004067"/>
                  </a:lnTo>
                  <a:lnTo>
                    <a:pt x="1302258" y="1002030"/>
                  </a:lnTo>
                  <a:close/>
                </a:path>
                <a:path w="2270125" h="1156335">
                  <a:moveTo>
                    <a:pt x="1300049" y="1004067"/>
                  </a:moveTo>
                  <a:lnTo>
                    <a:pt x="1296924" y="1002792"/>
                  </a:lnTo>
                  <a:lnTo>
                    <a:pt x="1296924" y="1006949"/>
                  </a:lnTo>
                  <a:lnTo>
                    <a:pt x="1300049" y="1004067"/>
                  </a:lnTo>
                  <a:close/>
                </a:path>
                <a:path w="2270125" h="1156335">
                  <a:moveTo>
                    <a:pt x="1604701" y="216503"/>
                  </a:moveTo>
                  <a:lnTo>
                    <a:pt x="1565910" y="43434"/>
                  </a:lnTo>
                  <a:lnTo>
                    <a:pt x="1300049" y="151886"/>
                  </a:lnTo>
                  <a:lnTo>
                    <a:pt x="1302258" y="153924"/>
                  </a:lnTo>
                  <a:lnTo>
                    <a:pt x="1302258" y="161200"/>
                  </a:lnTo>
                  <a:lnTo>
                    <a:pt x="1558290" y="56592"/>
                  </a:lnTo>
                  <a:lnTo>
                    <a:pt x="1558290" y="51054"/>
                  </a:lnTo>
                  <a:lnTo>
                    <a:pt x="1564386" y="54102"/>
                  </a:lnTo>
                  <a:lnTo>
                    <a:pt x="1564386" y="78665"/>
                  </a:lnTo>
                  <a:lnTo>
                    <a:pt x="1597152" y="227076"/>
                  </a:lnTo>
                  <a:lnTo>
                    <a:pt x="1600200" y="226624"/>
                  </a:lnTo>
                  <a:lnTo>
                    <a:pt x="1600200" y="217170"/>
                  </a:lnTo>
                  <a:lnTo>
                    <a:pt x="1604701" y="216503"/>
                  </a:lnTo>
                  <a:close/>
                </a:path>
                <a:path w="2270125" h="1156335">
                  <a:moveTo>
                    <a:pt x="1302258" y="1004967"/>
                  </a:moveTo>
                  <a:lnTo>
                    <a:pt x="1302258" y="1002030"/>
                  </a:lnTo>
                  <a:lnTo>
                    <a:pt x="1300049" y="1004067"/>
                  </a:lnTo>
                  <a:lnTo>
                    <a:pt x="1302258" y="1004967"/>
                  </a:lnTo>
                  <a:close/>
                </a:path>
                <a:path w="2270125" h="1156335">
                  <a:moveTo>
                    <a:pt x="1564386" y="54102"/>
                  </a:moveTo>
                  <a:lnTo>
                    <a:pt x="1558290" y="51054"/>
                  </a:lnTo>
                  <a:lnTo>
                    <a:pt x="1559411" y="56134"/>
                  </a:lnTo>
                  <a:lnTo>
                    <a:pt x="1564386" y="54102"/>
                  </a:lnTo>
                  <a:close/>
                </a:path>
                <a:path w="2270125" h="1156335">
                  <a:moveTo>
                    <a:pt x="1559411" y="56134"/>
                  </a:moveTo>
                  <a:lnTo>
                    <a:pt x="1558290" y="51054"/>
                  </a:lnTo>
                  <a:lnTo>
                    <a:pt x="1558290" y="56592"/>
                  </a:lnTo>
                  <a:lnTo>
                    <a:pt x="1559411" y="56134"/>
                  </a:lnTo>
                  <a:close/>
                </a:path>
                <a:path w="2270125" h="1156335">
                  <a:moveTo>
                    <a:pt x="1564386" y="1101852"/>
                  </a:moveTo>
                  <a:lnTo>
                    <a:pt x="1559411" y="1099819"/>
                  </a:lnTo>
                  <a:lnTo>
                    <a:pt x="1558290" y="1104900"/>
                  </a:lnTo>
                  <a:lnTo>
                    <a:pt x="1564386" y="1101852"/>
                  </a:lnTo>
                  <a:close/>
                </a:path>
                <a:path w="2270125" h="1156335">
                  <a:moveTo>
                    <a:pt x="1564386" y="1111898"/>
                  </a:moveTo>
                  <a:lnTo>
                    <a:pt x="1564386" y="1101852"/>
                  </a:lnTo>
                  <a:lnTo>
                    <a:pt x="1558290" y="1104900"/>
                  </a:lnTo>
                  <a:lnTo>
                    <a:pt x="1558290" y="1109411"/>
                  </a:lnTo>
                  <a:lnTo>
                    <a:pt x="1564386" y="1111898"/>
                  </a:lnTo>
                  <a:close/>
                </a:path>
                <a:path w="2270125" h="1156335">
                  <a:moveTo>
                    <a:pt x="1564386" y="78665"/>
                  </a:moveTo>
                  <a:lnTo>
                    <a:pt x="1564386" y="54102"/>
                  </a:lnTo>
                  <a:lnTo>
                    <a:pt x="1559411" y="56134"/>
                  </a:lnTo>
                  <a:lnTo>
                    <a:pt x="1564386" y="78665"/>
                  </a:lnTo>
                  <a:close/>
                </a:path>
                <a:path w="2270125" h="1156335">
                  <a:moveTo>
                    <a:pt x="1926336" y="987072"/>
                  </a:moveTo>
                  <a:lnTo>
                    <a:pt x="1926336" y="977646"/>
                  </a:lnTo>
                  <a:lnTo>
                    <a:pt x="1921002" y="984504"/>
                  </a:lnTo>
                  <a:lnTo>
                    <a:pt x="1916336" y="976164"/>
                  </a:lnTo>
                  <a:lnTo>
                    <a:pt x="1597152" y="928878"/>
                  </a:lnTo>
                  <a:lnTo>
                    <a:pt x="1559411" y="1099819"/>
                  </a:lnTo>
                  <a:lnTo>
                    <a:pt x="1564386" y="1101852"/>
                  </a:lnTo>
                  <a:lnTo>
                    <a:pt x="1564386" y="1111898"/>
                  </a:lnTo>
                  <a:lnTo>
                    <a:pt x="1565910" y="1112520"/>
                  </a:lnTo>
                  <a:lnTo>
                    <a:pt x="1600200" y="959533"/>
                  </a:lnTo>
                  <a:lnTo>
                    <a:pt x="1600200" y="938784"/>
                  </a:lnTo>
                  <a:lnTo>
                    <a:pt x="1605534" y="935736"/>
                  </a:lnTo>
                  <a:lnTo>
                    <a:pt x="1605534" y="939573"/>
                  </a:lnTo>
                  <a:lnTo>
                    <a:pt x="1926336" y="987072"/>
                  </a:lnTo>
                  <a:close/>
                </a:path>
                <a:path w="2270125" h="1156335">
                  <a:moveTo>
                    <a:pt x="1605534" y="220218"/>
                  </a:moveTo>
                  <a:lnTo>
                    <a:pt x="1604701" y="216503"/>
                  </a:lnTo>
                  <a:lnTo>
                    <a:pt x="1600200" y="217170"/>
                  </a:lnTo>
                  <a:lnTo>
                    <a:pt x="1605534" y="220218"/>
                  </a:lnTo>
                  <a:close/>
                </a:path>
                <a:path w="2270125" h="1156335">
                  <a:moveTo>
                    <a:pt x="1605534" y="225834"/>
                  </a:moveTo>
                  <a:lnTo>
                    <a:pt x="1605534" y="220218"/>
                  </a:lnTo>
                  <a:lnTo>
                    <a:pt x="1600200" y="217170"/>
                  </a:lnTo>
                  <a:lnTo>
                    <a:pt x="1600200" y="226624"/>
                  </a:lnTo>
                  <a:lnTo>
                    <a:pt x="1605534" y="225834"/>
                  </a:lnTo>
                  <a:close/>
                </a:path>
                <a:path w="2270125" h="1156335">
                  <a:moveTo>
                    <a:pt x="1605534" y="935736"/>
                  </a:moveTo>
                  <a:lnTo>
                    <a:pt x="1600200" y="938784"/>
                  </a:lnTo>
                  <a:lnTo>
                    <a:pt x="1604701" y="939450"/>
                  </a:lnTo>
                  <a:lnTo>
                    <a:pt x="1605534" y="935736"/>
                  </a:lnTo>
                  <a:close/>
                </a:path>
                <a:path w="2270125" h="1156335">
                  <a:moveTo>
                    <a:pt x="1604701" y="939450"/>
                  </a:moveTo>
                  <a:lnTo>
                    <a:pt x="1600200" y="938784"/>
                  </a:lnTo>
                  <a:lnTo>
                    <a:pt x="1600200" y="959533"/>
                  </a:lnTo>
                  <a:lnTo>
                    <a:pt x="1604701" y="939450"/>
                  </a:lnTo>
                  <a:close/>
                </a:path>
                <a:path w="2270125" h="1156335">
                  <a:moveTo>
                    <a:pt x="1934718" y="167640"/>
                  </a:moveTo>
                  <a:lnTo>
                    <a:pt x="1604701" y="216503"/>
                  </a:lnTo>
                  <a:lnTo>
                    <a:pt x="1605534" y="220218"/>
                  </a:lnTo>
                  <a:lnTo>
                    <a:pt x="1605534" y="225834"/>
                  </a:lnTo>
                  <a:lnTo>
                    <a:pt x="1916336" y="179789"/>
                  </a:lnTo>
                  <a:lnTo>
                    <a:pt x="1921002" y="171450"/>
                  </a:lnTo>
                  <a:lnTo>
                    <a:pt x="1926336" y="178308"/>
                  </a:lnTo>
                  <a:lnTo>
                    <a:pt x="1926336" y="182519"/>
                  </a:lnTo>
                  <a:lnTo>
                    <a:pt x="1934718" y="167640"/>
                  </a:lnTo>
                  <a:close/>
                </a:path>
                <a:path w="2270125" h="1156335">
                  <a:moveTo>
                    <a:pt x="1605534" y="939573"/>
                  </a:moveTo>
                  <a:lnTo>
                    <a:pt x="1605534" y="935736"/>
                  </a:lnTo>
                  <a:lnTo>
                    <a:pt x="1604701" y="939450"/>
                  </a:lnTo>
                  <a:lnTo>
                    <a:pt x="1605534" y="939573"/>
                  </a:lnTo>
                  <a:close/>
                </a:path>
                <a:path w="2270125" h="1156335">
                  <a:moveTo>
                    <a:pt x="1926336" y="182519"/>
                  </a:moveTo>
                  <a:lnTo>
                    <a:pt x="1926336" y="178308"/>
                  </a:lnTo>
                  <a:lnTo>
                    <a:pt x="1916336" y="179789"/>
                  </a:lnTo>
                  <a:lnTo>
                    <a:pt x="1824227" y="344424"/>
                  </a:lnTo>
                  <a:lnTo>
                    <a:pt x="1832610" y="344908"/>
                  </a:lnTo>
                  <a:lnTo>
                    <a:pt x="1832610" y="335280"/>
                  </a:lnTo>
                  <a:lnTo>
                    <a:pt x="1840045" y="335701"/>
                  </a:lnTo>
                  <a:lnTo>
                    <a:pt x="1926336" y="182519"/>
                  </a:lnTo>
                  <a:close/>
                </a:path>
                <a:path w="2270125" h="1156335">
                  <a:moveTo>
                    <a:pt x="2167128" y="801725"/>
                  </a:moveTo>
                  <a:lnTo>
                    <a:pt x="2167128" y="791718"/>
                  </a:lnTo>
                  <a:lnTo>
                    <a:pt x="2164842" y="800862"/>
                  </a:lnTo>
                  <a:lnTo>
                    <a:pt x="2152011" y="792591"/>
                  </a:lnTo>
                  <a:lnTo>
                    <a:pt x="1824227" y="811530"/>
                  </a:lnTo>
                  <a:lnTo>
                    <a:pt x="1832610" y="826512"/>
                  </a:lnTo>
                  <a:lnTo>
                    <a:pt x="1832610" y="820674"/>
                  </a:lnTo>
                  <a:lnTo>
                    <a:pt x="1836420" y="813816"/>
                  </a:lnTo>
                  <a:lnTo>
                    <a:pt x="1840045" y="820252"/>
                  </a:lnTo>
                  <a:lnTo>
                    <a:pt x="2167128" y="801725"/>
                  </a:lnTo>
                  <a:close/>
                </a:path>
                <a:path w="2270125" h="1156335">
                  <a:moveTo>
                    <a:pt x="1840045" y="335701"/>
                  </a:moveTo>
                  <a:lnTo>
                    <a:pt x="1832610" y="335280"/>
                  </a:lnTo>
                  <a:lnTo>
                    <a:pt x="1836420" y="342138"/>
                  </a:lnTo>
                  <a:lnTo>
                    <a:pt x="1840045" y="335701"/>
                  </a:lnTo>
                  <a:close/>
                </a:path>
                <a:path w="2270125" h="1156335">
                  <a:moveTo>
                    <a:pt x="2182368" y="355092"/>
                  </a:moveTo>
                  <a:lnTo>
                    <a:pt x="1840045" y="335701"/>
                  </a:lnTo>
                  <a:lnTo>
                    <a:pt x="1836420" y="342138"/>
                  </a:lnTo>
                  <a:lnTo>
                    <a:pt x="1832610" y="335280"/>
                  </a:lnTo>
                  <a:lnTo>
                    <a:pt x="1832610" y="344908"/>
                  </a:lnTo>
                  <a:lnTo>
                    <a:pt x="2152011" y="363362"/>
                  </a:lnTo>
                  <a:lnTo>
                    <a:pt x="2164842" y="355092"/>
                  </a:lnTo>
                  <a:lnTo>
                    <a:pt x="2167128" y="364236"/>
                  </a:lnTo>
                  <a:lnTo>
                    <a:pt x="2167128" y="364904"/>
                  </a:lnTo>
                  <a:lnTo>
                    <a:pt x="2182368" y="355092"/>
                  </a:lnTo>
                  <a:close/>
                </a:path>
                <a:path w="2270125" h="1156335">
                  <a:moveTo>
                    <a:pt x="1840045" y="820252"/>
                  </a:moveTo>
                  <a:lnTo>
                    <a:pt x="1836420" y="813816"/>
                  </a:lnTo>
                  <a:lnTo>
                    <a:pt x="1832610" y="820674"/>
                  </a:lnTo>
                  <a:lnTo>
                    <a:pt x="1840045" y="820252"/>
                  </a:lnTo>
                  <a:close/>
                </a:path>
                <a:path w="2270125" h="1156335">
                  <a:moveTo>
                    <a:pt x="1934718" y="988314"/>
                  </a:moveTo>
                  <a:lnTo>
                    <a:pt x="1840045" y="820252"/>
                  </a:lnTo>
                  <a:lnTo>
                    <a:pt x="1832610" y="820674"/>
                  </a:lnTo>
                  <a:lnTo>
                    <a:pt x="1832610" y="826512"/>
                  </a:lnTo>
                  <a:lnTo>
                    <a:pt x="1916336" y="976164"/>
                  </a:lnTo>
                  <a:lnTo>
                    <a:pt x="1926336" y="977646"/>
                  </a:lnTo>
                  <a:lnTo>
                    <a:pt x="1926336" y="987072"/>
                  </a:lnTo>
                  <a:lnTo>
                    <a:pt x="1934718" y="988314"/>
                  </a:lnTo>
                  <a:close/>
                </a:path>
                <a:path w="2270125" h="1156335">
                  <a:moveTo>
                    <a:pt x="1926336" y="178308"/>
                  </a:moveTo>
                  <a:lnTo>
                    <a:pt x="1921002" y="171450"/>
                  </a:lnTo>
                  <a:lnTo>
                    <a:pt x="1916336" y="179789"/>
                  </a:lnTo>
                  <a:lnTo>
                    <a:pt x="1926336" y="178308"/>
                  </a:lnTo>
                  <a:close/>
                </a:path>
                <a:path w="2270125" h="1156335">
                  <a:moveTo>
                    <a:pt x="1926336" y="977646"/>
                  </a:moveTo>
                  <a:lnTo>
                    <a:pt x="1916336" y="976164"/>
                  </a:lnTo>
                  <a:lnTo>
                    <a:pt x="1921002" y="984504"/>
                  </a:lnTo>
                  <a:lnTo>
                    <a:pt x="1926336" y="977646"/>
                  </a:lnTo>
                  <a:close/>
                </a:path>
                <a:path w="2270125" h="1156335">
                  <a:moveTo>
                    <a:pt x="2167128" y="364904"/>
                  </a:moveTo>
                  <a:lnTo>
                    <a:pt x="2167128" y="364236"/>
                  </a:lnTo>
                  <a:lnTo>
                    <a:pt x="2152011" y="363362"/>
                  </a:lnTo>
                  <a:lnTo>
                    <a:pt x="1946148" y="496062"/>
                  </a:lnTo>
                  <a:lnTo>
                    <a:pt x="1958339" y="499528"/>
                  </a:lnTo>
                  <a:lnTo>
                    <a:pt x="1958339" y="489966"/>
                  </a:lnTo>
                  <a:lnTo>
                    <a:pt x="1968435" y="492829"/>
                  </a:lnTo>
                  <a:lnTo>
                    <a:pt x="2167128" y="364904"/>
                  </a:lnTo>
                  <a:close/>
                </a:path>
                <a:path w="2270125" h="1156335">
                  <a:moveTo>
                    <a:pt x="2251710" y="583500"/>
                  </a:moveTo>
                  <a:lnTo>
                    <a:pt x="2251710" y="582930"/>
                  </a:lnTo>
                  <a:lnTo>
                    <a:pt x="2234287" y="577977"/>
                  </a:lnTo>
                  <a:lnTo>
                    <a:pt x="1946148" y="659892"/>
                  </a:lnTo>
                  <a:lnTo>
                    <a:pt x="1958339" y="667750"/>
                  </a:lnTo>
                  <a:lnTo>
                    <a:pt x="1958339" y="665988"/>
                  </a:lnTo>
                  <a:lnTo>
                    <a:pt x="1959864" y="657606"/>
                  </a:lnTo>
                  <a:lnTo>
                    <a:pt x="1968462" y="663141"/>
                  </a:lnTo>
                  <a:lnTo>
                    <a:pt x="2251710" y="583500"/>
                  </a:lnTo>
                  <a:close/>
                </a:path>
                <a:path w="2270125" h="1156335">
                  <a:moveTo>
                    <a:pt x="1968435" y="492829"/>
                  </a:moveTo>
                  <a:lnTo>
                    <a:pt x="1958339" y="489966"/>
                  </a:lnTo>
                  <a:lnTo>
                    <a:pt x="1959864" y="498348"/>
                  </a:lnTo>
                  <a:lnTo>
                    <a:pt x="1968435" y="492829"/>
                  </a:lnTo>
                  <a:close/>
                </a:path>
                <a:path w="2270125" h="1156335">
                  <a:moveTo>
                    <a:pt x="2251450" y="573097"/>
                  </a:moveTo>
                  <a:lnTo>
                    <a:pt x="1968435" y="492829"/>
                  </a:lnTo>
                  <a:lnTo>
                    <a:pt x="1959864" y="498348"/>
                  </a:lnTo>
                  <a:lnTo>
                    <a:pt x="1958339" y="489966"/>
                  </a:lnTo>
                  <a:lnTo>
                    <a:pt x="1958339" y="499528"/>
                  </a:lnTo>
                  <a:lnTo>
                    <a:pt x="2234287" y="577977"/>
                  </a:lnTo>
                  <a:lnTo>
                    <a:pt x="2251450" y="573097"/>
                  </a:lnTo>
                  <a:close/>
                </a:path>
                <a:path w="2270125" h="1156335">
                  <a:moveTo>
                    <a:pt x="1968462" y="663141"/>
                  </a:moveTo>
                  <a:lnTo>
                    <a:pt x="1959864" y="657606"/>
                  </a:lnTo>
                  <a:lnTo>
                    <a:pt x="1958339" y="665988"/>
                  </a:lnTo>
                  <a:lnTo>
                    <a:pt x="1968462" y="663141"/>
                  </a:lnTo>
                  <a:close/>
                </a:path>
                <a:path w="2270125" h="1156335">
                  <a:moveTo>
                    <a:pt x="2182368" y="800862"/>
                  </a:moveTo>
                  <a:lnTo>
                    <a:pt x="1968462" y="663141"/>
                  </a:lnTo>
                  <a:lnTo>
                    <a:pt x="1958339" y="665988"/>
                  </a:lnTo>
                  <a:lnTo>
                    <a:pt x="1958339" y="667750"/>
                  </a:lnTo>
                  <a:lnTo>
                    <a:pt x="2152011" y="792591"/>
                  </a:lnTo>
                  <a:lnTo>
                    <a:pt x="2167128" y="791718"/>
                  </a:lnTo>
                  <a:lnTo>
                    <a:pt x="2167128" y="801725"/>
                  </a:lnTo>
                  <a:lnTo>
                    <a:pt x="2182368" y="800862"/>
                  </a:lnTo>
                  <a:close/>
                </a:path>
                <a:path w="2270125" h="1156335">
                  <a:moveTo>
                    <a:pt x="2167128" y="364236"/>
                  </a:moveTo>
                  <a:lnTo>
                    <a:pt x="2164842" y="355092"/>
                  </a:lnTo>
                  <a:lnTo>
                    <a:pt x="2152011" y="363362"/>
                  </a:lnTo>
                  <a:lnTo>
                    <a:pt x="2167128" y="364236"/>
                  </a:lnTo>
                  <a:close/>
                </a:path>
                <a:path w="2270125" h="1156335">
                  <a:moveTo>
                    <a:pt x="2167128" y="791718"/>
                  </a:moveTo>
                  <a:lnTo>
                    <a:pt x="2152011" y="792591"/>
                  </a:lnTo>
                  <a:lnTo>
                    <a:pt x="2164842" y="800862"/>
                  </a:lnTo>
                  <a:lnTo>
                    <a:pt x="2167128" y="791718"/>
                  </a:lnTo>
                  <a:close/>
                </a:path>
                <a:path w="2270125" h="1156335">
                  <a:moveTo>
                    <a:pt x="2269998" y="578358"/>
                  </a:moveTo>
                  <a:lnTo>
                    <a:pt x="2251450" y="573097"/>
                  </a:lnTo>
                  <a:lnTo>
                    <a:pt x="2234287" y="577977"/>
                  </a:lnTo>
                  <a:lnTo>
                    <a:pt x="2251710" y="582930"/>
                  </a:lnTo>
                  <a:lnTo>
                    <a:pt x="2251710" y="583500"/>
                  </a:lnTo>
                  <a:lnTo>
                    <a:pt x="2269998" y="578358"/>
                  </a:lnTo>
                  <a:close/>
                </a:path>
                <a:path w="2270125" h="1156335">
                  <a:moveTo>
                    <a:pt x="2251710" y="573171"/>
                  </a:moveTo>
                  <a:lnTo>
                    <a:pt x="2251710" y="573024"/>
                  </a:lnTo>
                  <a:lnTo>
                    <a:pt x="2251450" y="573097"/>
                  </a:lnTo>
                  <a:lnTo>
                    <a:pt x="2251710" y="5731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1415" y="3550653"/>
            <a:ext cx="1353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55" dirty="0" smtClean="0">
                <a:latin typeface="Trebuchet MS"/>
                <a:cs typeface="Trebuchet MS"/>
              </a:rPr>
              <a:t>分類器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4737" y="5230205"/>
            <a:ext cx="15265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" marR="5080" indent="-269875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195" dirty="0" smtClean="0">
                <a:latin typeface="Trebuchet MS"/>
                <a:cs typeface="Trebuchet MS"/>
              </a:rPr>
              <a:t>評估</a:t>
            </a:r>
            <a:r>
              <a:rPr lang="zh-TW" altLang="en-US" sz="2800" spc="-114" dirty="0" smtClean="0">
                <a:latin typeface="Trebuchet MS"/>
                <a:cs typeface="Trebuchet MS"/>
              </a:rPr>
              <a:t>結果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93770" y="3591305"/>
            <a:ext cx="950594" cy="368300"/>
            <a:chOff x="3493770" y="3591305"/>
            <a:chExt cx="950594" cy="368300"/>
          </a:xfrm>
        </p:grpSpPr>
        <p:sp>
          <p:nvSpPr>
            <p:cNvPr id="18" name="object 18"/>
            <p:cNvSpPr/>
            <p:nvPr/>
          </p:nvSpPr>
          <p:spPr>
            <a:xfrm>
              <a:off x="3508248" y="3623309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914400" y="152399"/>
                  </a:moveTo>
                  <a:lnTo>
                    <a:pt x="742950" y="0"/>
                  </a:lnTo>
                  <a:lnTo>
                    <a:pt x="742950" y="76199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42950" y="228599"/>
                  </a:lnTo>
                  <a:lnTo>
                    <a:pt x="742950" y="304799"/>
                  </a:lnTo>
                  <a:lnTo>
                    <a:pt x="914400" y="152399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93770" y="3591305"/>
              <a:ext cx="950594" cy="368300"/>
            </a:xfrm>
            <a:custGeom>
              <a:avLst/>
              <a:gdLst/>
              <a:ahLst/>
              <a:cxnLst/>
              <a:rect l="l" t="t" r="r" b="b"/>
              <a:pathLst>
                <a:path w="950595" h="368300">
                  <a:moveTo>
                    <a:pt x="757428" y="93725"/>
                  </a:moveTo>
                  <a:lnTo>
                    <a:pt x="0" y="93725"/>
                  </a:lnTo>
                  <a:lnTo>
                    <a:pt x="0" y="274319"/>
                  </a:lnTo>
                  <a:lnTo>
                    <a:pt x="14478" y="274319"/>
                  </a:lnTo>
                  <a:lnTo>
                    <a:pt x="14478" y="121919"/>
                  </a:lnTo>
                  <a:lnTo>
                    <a:pt x="28194" y="108203"/>
                  </a:lnTo>
                  <a:lnTo>
                    <a:pt x="28193" y="121919"/>
                  </a:lnTo>
                  <a:lnTo>
                    <a:pt x="742949" y="121919"/>
                  </a:lnTo>
                  <a:lnTo>
                    <a:pt x="742949" y="108204"/>
                  </a:lnTo>
                  <a:lnTo>
                    <a:pt x="757428" y="93725"/>
                  </a:lnTo>
                  <a:close/>
                </a:path>
                <a:path w="950595" h="368300">
                  <a:moveTo>
                    <a:pt x="28194" y="121919"/>
                  </a:moveTo>
                  <a:lnTo>
                    <a:pt x="28194" y="108203"/>
                  </a:lnTo>
                  <a:lnTo>
                    <a:pt x="14478" y="121919"/>
                  </a:lnTo>
                  <a:lnTo>
                    <a:pt x="28194" y="121919"/>
                  </a:lnTo>
                  <a:close/>
                </a:path>
                <a:path w="950595" h="368300">
                  <a:moveTo>
                    <a:pt x="28194" y="246125"/>
                  </a:moveTo>
                  <a:lnTo>
                    <a:pt x="28194" y="121919"/>
                  </a:lnTo>
                  <a:lnTo>
                    <a:pt x="14478" y="121919"/>
                  </a:lnTo>
                  <a:lnTo>
                    <a:pt x="14478" y="246125"/>
                  </a:lnTo>
                  <a:lnTo>
                    <a:pt x="28194" y="246125"/>
                  </a:lnTo>
                  <a:close/>
                </a:path>
                <a:path w="950595" h="368300">
                  <a:moveTo>
                    <a:pt x="771144" y="304376"/>
                  </a:moveTo>
                  <a:lnTo>
                    <a:pt x="771144" y="246125"/>
                  </a:lnTo>
                  <a:lnTo>
                    <a:pt x="14478" y="246125"/>
                  </a:lnTo>
                  <a:lnTo>
                    <a:pt x="28194" y="260603"/>
                  </a:lnTo>
                  <a:lnTo>
                    <a:pt x="28194" y="274319"/>
                  </a:lnTo>
                  <a:lnTo>
                    <a:pt x="742949" y="274319"/>
                  </a:lnTo>
                  <a:lnTo>
                    <a:pt x="742949" y="260603"/>
                  </a:lnTo>
                  <a:lnTo>
                    <a:pt x="757428" y="274319"/>
                  </a:lnTo>
                  <a:lnTo>
                    <a:pt x="757428" y="316568"/>
                  </a:lnTo>
                  <a:lnTo>
                    <a:pt x="771144" y="304376"/>
                  </a:lnTo>
                  <a:close/>
                </a:path>
                <a:path w="950595" h="368300">
                  <a:moveTo>
                    <a:pt x="28194" y="274319"/>
                  </a:moveTo>
                  <a:lnTo>
                    <a:pt x="28194" y="260603"/>
                  </a:lnTo>
                  <a:lnTo>
                    <a:pt x="14478" y="246125"/>
                  </a:lnTo>
                  <a:lnTo>
                    <a:pt x="14478" y="274319"/>
                  </a:lnTo>
                  <a:lnTo>
                    <a:pt x="28194" y="274319"/>
                  </a:lnTo>
                  <a:close/>
                </a:path>
                <a:path w="950595" h="368300">
                  <a:moveTo>
                    <a:pt x="950213" y="184403"/>
                  </a:moveTo>
                  <a:lnTo>
                    <a:pt x="742949" y="0"/>
                  </a:lnTo>
                  <a:lnTo>
                    <a:pt x="742949" y="93725"/>
                  </a:lnTo>
                  <a:lnTo>
                    <a:pt x="747522" y="93725"/>
                  </a:lnTo>
                  <a:lnTo>
                    <a:pt x="747522" y="42671"/>
                  </a:lnTo>
                  <a:lnTo>
                    <a:pt x="771144" y="32003"/>
                  </a:lnTo>
                  <a:lnTo>
                    <a:pt x="771144" y="63669"/>
                  </a:lnTo>
                  <a:lnTo>
                    <a:pt x="906541" y="184022"/>
                  </a:lnTo>
                  <a:lnTo>
                    <a:pt x="918972" y="172973"/>
                  </a:lnTo>
                  <a:lnTo>
                    <a:pt x="918972" y="212085"/>
                  </a:lnTo>
                  <a:lnTo>
                    <a:pt x="950213" y="184403"/>
                  </a:lnTo>
                  <a:close/>
                </a:path>
                <a:path w="950595" h="368300">
                  <a:moveTo>
                    <a:pt x="757428" y="121919"/>
                  </a:moveTo>
                  <a:lnTo>
                    <a:pt x="757428" y="93725"/>
                  </a:lnTo>
                  <a:lnTo>
                    <a:pt x="742949" y="108204"/>
                  </a:lnTo>
                  <a:lnTo>
                    <a:pt x="742949" y="121919"/>
                  </a:lnTo>
                  <a:lnTo>
                    <a:pt x="757428" y="121919"/>
                  </a:lnTo>
                  <a:close/>
                </a:path>
                <a:path w="950595" h="368300">
                  <a:moveTo>
                    <a:pt x="757428" y="274319"/>
                  </a:moveTo>
                  <a:lnTo>
                    <a:pt x="742949" y="260603"/>
                  </a:lnTo>
                  <a:lnTo>
                    <a:pt x="742949" y="274319"/>
                  </a:lnTo>
                  <a:lnTo>
                    <a:pt x="757428" y="274319"/>
                  </a:lnTo>
                  <a:close/>
                </a:path>
                <a:path w="950595" h="368300">
                  <a:moveTo>
                    <a:pt x="757428" y="316568"/>
                  </a:moveTo>
                  <a:lnTo>
                    <a:pt x="757428" y="274319"/>
                  </a:lnTo>
                  <a:lnTo>
                    <a:pt x="742949" y="274319"/>
                  </a:lnTo>
                  <a:lnTo>
                    <a:pt x="742949" y="368046"/>
                  </a:lnTo>
                  <a:lnTo>
                    <a:pt x="747522" y="363995"/>
                  </a:lnTo>
                  <a:lnTo>
                    <a:pt x="747522" y="325373"/>
                  </a:lnTo>
                  <a:lnTo>
                    <a:pt x="757428" y="316568"/>
                  </a:lnTo>
                  <a:close/>
                </a:path>
                <a:path w="950595" h="368300">
                  <a:moveTo>
                    <a:pt x="771144" y="63669"/>
                  </a:moveTo>
                  <a:lnTo>
                    <a:pt x="771144" y="32003"/>
                  </a:lnTo>
                  <a:lnTo>
                    <a:pt x="747522" y="42671"/>
                  </a:lnTo>
                  <a:lnTo>
                    <a:pt x="771144" y="63669"/>
                  </a:lnTo>
                  <a:close/>
                </a:path>
                <a:path w="950595" h="368300">
                  <a:moveTo>
                    <a:pt x="771144" y="121919"/>
                  </a:moveTo>
                  <a:lnTo>
                    <a:pt x="771144" y="63669"/>
                  </a:lnTo>
                  <a:lnTo>
                    <a:pt x="747522" y="42671"/>
                  </a:lnTo>
                  <a:lnTo>
                    <a:pt x="747522" y="93725"/>
                  </a:lnTo>
                  <a:lnTo>
                    <a:pt x="757428" y="93725"/>
                  </a:lnTo>
                  <a:lnTo>
                    <a:pt x="757428" y="121919"/>
                  </a:lnTo>
                  <a:lnTo>
                    <a:pt x="771144" y="121919"/>
                  </a:lnTo>
                  <a:close/>
                </a:path>
                <a:path w="950595" h="368300">
                  <a:moveTo>
                    <a:pt x="918972" y="212085"/>
                  </a:moveTo>
                  <a:lnTo>
                    <a:pt x="918972" y="195071"/>
                  </a:lnTo>
                  <a:lnTo>
                    <a:pt x="906541" y="184022"/>
                  </a:lnTo>
                  <a:lnTo>
                    <a:pt x="747522" y="325373"/>
                  </a:lnTo>
                  <a:lnTo>
                    <a:pt x="771144" y="336803"/>
                  </a:lnTo>
                  <a:lnTo>
                    <a:pt x="771144" y="343065"/>
                  </a:lnTo>
                  <a:lnTo>
                    <a:pt x="918972" y="212085"/>
                  </a:lnTo>
                  <a:close/>
                </a:path>
                <a:path w="950595" h="368300">
                  <a:moveTo>
                    <a:pt x="771144" y="343065"/>
                  </a:moveTo>
                  <a:lnTo>
                    <a:pt x="771144" y="336803"/>
                  </a:lnTo>
                  <a:lnTo>
                    <a:pt x="747522" y="325373"/>
                  </a:lnTo>
                  <a:lnTo>
                    <a:pt x="747522" y="363995"/>
                  </a:lnTo>
                  <a:lnTo>
                    <a:pt x="771144" y="343065"/>
                  </a:lnTo>
                  <a:close/>
                </a:path>
                <a:path w="950595" h="368300">
                  <a:moveTo>
                    <a:pt x="918972" y="195071"/>
                  </a:moveTo>
                  <a:lnTo>
                    <a:pt x="918972" y="172973"/>
                  </a:lnTo>
                  <a:lnTo>
                    <a:pt x="906541" y="184022"/>
                  </a:lnTo>
                  <a:lnTo>
                    <a:pt x="918972" y="195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7916" y="3591305"/>
            <a:ext cx="950594" cy="368300"/>
            <a:chOff x="6947916" y="3591305"/>
            <a:chExt cx="950594" cy="368300"/>
          </a:xfrm>
        </p:grpSpPr>
        <p:sp>
          <p:nvSpPr>
            <p:cNvPr id="21" name="object 21"/>
            <p:cNvSpPr/>
            <p:nvPr/>
          </p:nvSpPr>
          <p:spPr>
            <a:xfrm>
              <a:off x="6962394" y="3623309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914400" y="152399"/>
                  </a:moveTo>
                  <a:lnTo>
                    <a:pt x="742950" y="0"/>
                  </a:lnTo>
                  <a:lnTo>
                    <a:pt x="742950" y="76199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42950" y="228599"/>
                  </a:lnTo>
                  <a:lnTo>
                    <a:pt x="742950" y="304799"/>
                  </a:lnTo>
                  <a:lnTo>
                    <a:pt x="914400" y="152399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7916" y="3591305"/>
              <a:ext cx="950594" cy="368300"/>
            </a:xfrm>
            <a:custGeom>
              <a:avLst/>
              <a:gdLst/>
              <a:ahLst/>
              <a:cxnLst/>
              <a:rect l="l" t="t" r="r" b="b"/>
              <a:pathLst>
                <a:path w="950595" h="368300">
                  <a:moveTo>
                    <a:pt x="757428" y="93725"/>
                  </a:moveTo>
                  <a:lnTo>
                    <a:pt x="0" y="93725"/>
                  </a:lnTo>
                  <a:lnTo>
                    <a:pt x="0" y="274319"/>
                  </a:lnTo>
                  <a:lnTo>
                    <a:pt x="14478" y="274319"/>
                  </a:lnTo>
                  <a:lnTo>
                    <a:pt x="14478" y="121919"/>
                  </a:lnTo>
                  <a:lnTo>
                    <a:pt x="28956" y="108203"/>
                  </a:lnTo>
                  <a:lnTo>
                    <a:pt x="28955" y="121919"/>
                  </a:lnTo>
                  <a:lnTo>
                    <a:pt x="742949" y="121919"/>
                  </a:lnTo>
                  <a:lnTo>
                    <a:pt x="742949" y="108204"/>
                  </a:lnTo>
                  <a:lnTo>
                    <a:pt x="757428" y="93725"/>
                  </a:lnTo>
                  <a:close/>
                </a:path>
                <a:path w="950595" h="368300">
                  <a:moveTo>
                    <a:pt x="28956" y="121919"/>
                  </a:moveTo>
                  <a:lnTo>
                    <a:pt x="28956" y="108203"/>
                  </a:lnTo>
                  <a:lnTo>
                    <a:pt x="14478" y="121919"/>
                  </a:lnTo>
                  <a:lnTo>
                    <a:pt x="28956" y="121919"/>
                  </a:lnTo>
                  <a:close/>
                </a:path>
                <a:path w="950595" h="368300">
                  <a:moveTo>
                    <a:pt x="28956" y="246125"/>
                  </a:moveTo>
                  <a:lnTo>
                    <a:pt x="28956" y="121919"/>
                  </a:lnTo>
                  <a:lnTo>
                    <a:pt x="14478" y="121919"/>
                  </a:lnTo>
                  <a:lnTo>
                    <a:pt x="14478" y="246125"/>
                  </a:lnTo>
                  <a:lnTo>
                    <a:pt x="28956" y="246125"/>
                  </a:lnTo>
                  <a:close/>
                </a:path>
                <a:path w="950595" h="368300">
                  <a:moveTo>
                    <a:pt x="771906" y="304376"/>
                  </a:moveTo>
                  <a:lnTo>
                    <a:pt x="771906" y="246125"/>
                  </a:lnTo>
                  <a:lnTo>
                    <a:pt x="14478" y="246125"/>
                  </a:lnTo>
                  <a:lnTo>
                    <a:pt x="28956" y="260603"/>
                  </a:lnTo>
                  <a:lnTo>
                    <a:pt x="28956" y="274319"/>
                  </a:lnTo>
                  <a:lnTo>
                    <a:pt x="742949" y="274319"/>
                  </a:lnTo>
                  <a:lnTo>
                    <a:pt x="742949" y="260603"/>
                  </a:lnTo>
                  <a:lnTo>
                    <a:pt x="757428" y="274319"/>
                  </a:lnTo>
                  <a:lnTo>
                    <a:pt x="757428" y="317245"/>
                  </a:lnTo>
                  <a:lnTo>
                    <a:pt x="771906" y="304376"/>
                  </a:lnTo>
                  <a:close/>
                </a:path>
                <a:path w="950595" h="368300">
                  <a:moveTo>
                    <a:pt x="28956" y="274319"/>
                  </a:moveTo>
                  <a:lnTo>
                    <a:pt x="28956" y="260603"/>
                  </a:lnTo>
                  <a:lnTo>
                    <a:pt x="14478" y="246125"/>
                  </a:lnTo>
                  <a:lnTo>
                    <a:pt x="14478" y="274319"/>
                  </a:lnTo>
                  <a:lnTo>
                    <a:pt x="28956" y="274319"/>
                  </a:lnTo>
                  <a:close/>
                </a:path>
                <a:path w="950595" h="368300">
                  <a:moveTo>
                    <a:pt x="950213" y="184403"/>
                  </a:moveTo>
                  <a:lnTo>
                    <a:pt x="742949" y="0"/>
                  </a:lnTo>
                  <a:lnTo>
                    <a:pt x="742949" y="93725"/>
                  </a:lnTo>
                  <a:lnTo>
                    <a:pt x="748284" y="93725"/>
                  </a:lnTo>
                  <a:lnTo>
                    <a:pt x="748284" y="42671"/>
                  </a:lnTo>
                  <a:lnTo>
                    <a:pt x="771906" y="32003"/>
                  </a:lnTo>
                  <a:lnTo>
                    <a:pt x="771906" y="63669"/>
                  </a:lnTo>
                  <a:lnTo>
                    <a:pt x="907303" y="184022"/>
                  </a:lnTo>
                  <a:lnTo>
                    <a:pt x="919734" y="172973"/>
                  </a:lnTo>
                  <a:lnTo>
                    <a:pt x="919734" y="211410"/>
                  </a:lnTo>
                  <a:lnTo>
                    <a:pt x="950213" y="184403"/>
                  </a:lnTo>
                  <a:close/>
                </a:path>
                <a:path w="950595" h="368300">
                  <a:moveTo>
                    <a:pt x="757428" y="121919"/>
                  </a:moveTo>
                  <a:lnTo>
                    <a:pt x="757428" y="93725"/>
                  </a:lnTo>
                  <a:lnTo>
                    <a:pt x="742949" y="108204"/>
                  </a:lnTo>
                  <a:lnTo>
                    <a:pt x="742949" y="121919"/>
                  </a:lnTo>
                  <a:lnTo>
                    <a:pt x="757428" y="121919"/>
                  </a:lnTo>
                  <a:close/>
                </a:path>
                <a:path w="950595" h="368300">
                  <a:moveTo>
                    <a:pt x="757428" y="274319"/>
                  </a:moveTo>
                  <a:lnTo>
                    <a:pt x="742949" y="260603"/>
                  </a:lnTo>
                  <a:lnTo>
                    <a:pt x="742949" y="274319"/>
                  </a:lnTo>
                  <a:lnTo>
                    <a:pt x="757428" y="274319"/>
                  </a:lnTo>
                  <a:close/>
                </a:path>
                <a:path w="950595" h="368300">
                  <a:moveTo>
                    <a:pt x="757428" y="317245"/>
                  </a:moveTo>
                  <a:lnTo>
                    <a:pt x="757428" y="274319"/>
                  </a:lnTo>
                  <a:lnTo>
                    <a:pt x="742949" y="274319"/>
                  </a:lnTo>
                  <a:lnTo>
                    <a:pt x="742949" y="368046"/>
                  </a:lnTo>
                  <a:lnTo>
                    <a:pt x="748284" y="363319"/>
                  </a:lnTo>
                  <a:lnTo>
                    <a:pt x="748284" y="325373"/>
                  </a:lnTo>
                  <a:lnTo>
                    <a:pt x="757428" y="317245"/>
                  </a:lnTo>
                  <a:close/>
                </a:path>
                <a:path w="950595" h="368300">
                  <a:moveTo>
                    <a:pt x="771906" y="63669"/>
                  </a:moveTo>
                  <a:lnTo>
                    <a:pt x="771906" y="32003"/>
                  </a:lnTo>
                  <a:lnTo>
                    <a:pt x="748284" y="42671"/>
                  </a:lnTo>
                  <a:lnTo>
                    <a:pt x="771906" y="63669"/>
                  </a:lnTo>
                  <a:close/>
                </a:path>
                <a:path w="950595" h="368300">
                  <a:moveTo>
                    <a:pt x="771906" y="121919"/>
                  </a:moveTo>
                  <a:lnTo>
                    <a:pt x="771906" y="63669"/>
                  </a:lnTo>
                  <a:lnTo>
                    <a:pt x="748284" y="42671"/>
                  </a:lnTo>
                  <a:lnTo>
                    <a:pt x="748284" y="93725"/>
                  </a:lnTo>
                  <a:lnTo>
                    <a:pt x="757428" y="93725"/>
                  </a:lnTo>
                  <a:lnTo>
                    <a:pt x="757428" y="121919"/>
                  </a:lnTo>
                  <a:lnTo>
                    <a:pt x="771906" y="121919"/>
                  </a:lnTo>
                  <a:close/>
                </a:path>
                <a:path w="950595" h="368300">
                  <a:moveTo>
                    <a:pt x="919734" y="211410"/>
                  </a:moveTo>
                  <a:lnTo>
                    <a:pt x="919734" y="195071"/>
                  </a:lnTo>
                  <a:lnTo>
                    <a:pt x="907303" y="184022"/>
                  </a:lnTo>
                  <a:lnTo>
                    <a:pt x="748284" y="325373"/>
                  </a:lnTo>
                  <a:lnTo>
                    <a:pt x="771906" y="336803"/>
                  </a:lnTo>
                  <a:lnTo>
                    <a:pt x="771906" y="342390"/>
                  </a:lnTo>
                  <a:lnTo>
                    <a:pt x="919734" y="211410"/>
                  </a:lnTo>
                  <a:close/>
                </a:path>
                <a:path w="950595" h="368300">
                  <a:moveTo>
                    <a:pt x="771906" y="342390"/>
                  </a:moveTo>
                  <a:lnTo>
                    <a:pt x="771906" y="336803"/>
                  </a:lnTo>
                  <a:lnTo>
                    <a:pt x="748284" y="325373"/>
                  </a:lnTo>
                  <a:lnTo>
                    <a:pt x="748284" y="363319"/>
                  </a:lnTo>
                  <a:lnTo>
                    <a:pt x="771906" y="342390"/>
                  </a:lnTo>
                  <a:close/>
                </a:path>
                <a:path w="950595" h="368300">
                  <a:moveTo>
                    <a:pt x="919734" y="195071"/>
                  </a:moveTo>
                  <a:lnTo>
                    <a:pt x="919734" y="172973"/>
                  </a:lnTo>
                  <a:lnTo>
                    <a:pt x="907303" y="184022"/>
                  </a:lnTo>
                  <a:lnTo>
                    <a:pt x="919734" y="195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053321" y="4523232"/>
            <a:ext cx="492759" cy="489584"/>
            <a:chOff x="9053321" y="4523232"/>
            <a:chExt cx="492759" cy="489584"/>
          </a:xfrm>
        </p:grpSpPr>
        <p:sp>
          <p:nvSpPr>
            <p:cNvPr id="24" name="object 24"/>
            <p:cNvSpPr/>
            <p:nvPr/>
          </p:nvSpPr>
          <p:spPr>
            <a:xfrm>
              <a:off x="9095993" y="4537710"/>
              <a:ext cx="406400" cy="457200"/>
            </a:xfrm>
            <a:custGeom>
              <a:avLst/>
              <a:gdLst/>
              <a:ahLst/>
              <a:cxnLst/>
              <a:rect l="l" t="t" r="r" b="b"/>
              <a:pathLst>
                <a:path w="406400" h="457200">
                  <a:moveTo>
                    <a:pt x="406146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101346" y="0"/>
                  </a:lnTo>
                  <a:lnTo>
                    <a:pt x="101346" y="304800"/>
                  </a:lnTo>
                  <a:lnTo>
                    <a:pt x="0" y="304800"/>
                  </a:lnTo>
                  <a:lnTo>
                    <a:pt x="203454" y="457200"/>
                  </a:lnTo>
                  <a:lnTo>
                    <a:pt x="406146" y="30480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53321" y="4523232"/>
              <a:ext cx="492759" cy="489584"/>
            </a:xfrm>
            <a:custGeom>
              <a:avLst/>
              <a:gdLst/>
              <a:ahLst/>
              <a:cxnLst/>
              <a:rect l="l" t="t" r="r" b="b"/>
              <a:pathLst>
                <a:path w="492759" h="489585">
                  <a:moveTo>
                    <a:pt x="144018" y="304800"/>
                  </a:moveTo>
                  <a:lnTo>
                    <a:pt x="0" y="304800"/>
                  </a:lnTo>
                  <a:lnTo>
                    <a:pt x="42671" y="336770"/>
                  </a:lnTo>
                  <a:lnTo>
                    <a:pt x="42671" y="332994"/>
                  </a:lnTo>
                  <a:lnTo>
                    <a:pt x="51053" y="307848"/>
                  </a:lnTo>
                  <a:lnTo>
                    <a:pt x="84623" y="332994"/>
                  </a:lnTo>
                  <a:lnTo>
                    <a:pt x="130302" y="332994"/>
                  </a:lnTo>
                  <a:lnTo>
                    <a:pt x="130302" y="319278"/>
                  </a:lnTo>
                  <a:lnTo>
                    <a:pt x="144018" y="304800"/>
                  </a:lnTo>
                  <a:close/>
                </a:path>
                <a:path w="492759" h="489585">
                  <a:moveTo>
                    <a:pt x="84623" y="332994"/>
                  </a:moveTo>
                  <a:lnTo>
                    <a:pt x="51053" y="307848"/>
                  </a:lnTo>
                  <a:lnTo>
                    <a:pt x="42671" y="332994"/>
                  </a:lnTo>
                  <a:lnTo>
                    <a:pt x="84623" y="332994"/>
                  </a:lnTo>
                  <a:close/>
                </a:path>
                <a:path w="492759" h="489585">
                  <a:moveTo>
                    <a:pt x="245745" y="453683"/>
                  </a:moveTo>
                  <a:lnTo>
                    <a:pt x="84623" y="332994"/>
                  </a:lnTo>
                  <a:lnTo>
                    <a:pt x="42671" y="332994"/>
                  </a:lnTo>
                  <a:lnTo>
                    <a:pt x="42671" y="336770"/>
                  </a:lnTo>
                  <a:lnTo>
                    <a:pt x="236982" y="482353"/>
                  </a:lnTo>
                  <a:lnTo>
                    <a:pt x="236982" y="460248"/>
                  </a:lnTo>
                  <a:lnTo>
                    <a:pt x="245745" y="453683"/>
                  </a:lnTo>
                  <a:close/>
                </a:path>
                <a:path w="492759" h="489585">
                  <a:moveTo>
                    <a:pt x="361950" y="304800"/>
                  </a:moveTo>
                  <a:lnTo>
                    <a:pt x="361950" y="0"/>
                  </a:lnTo>
                  <a:lnTo>
                    <a:pt x="130302" y="0"/>
                  </a:lnTo>
                  <a:lnTo>
                    <a:pt x="130302" y="304800"/>
                  </a:lnTo>
                  <a:lnTo>
                    <a:pt x="144018" y="304800"/>
                  </a:lnTo>
                  <a:lnTo>
                    <a:pt x="144018" y="28194"/>
                  </a:lnTo>
                  <a:lnTo>
                    <a:pt x="158496" y="14478"/>
                  </a:lnTo>
                  <a:lnTo>
                    <a:pt x="158496" y="28194"/>
                  </a:lnTo>
                  <a:lnTo>
                    <a:pt x="332994" y="28194"/>
                  </a:lnTo>
                  <a:lnTo>
                    <a:pt x="332994" y="14478"/>
                  </a:lnTo>
                  <a:lnTo>
                    <a:pt x="347472" y="28194"/>
                  </a:lnTo>
                  <a:lnTo>
                    <a:pt x="347472" y="304800"/>
                  </a:lnTo>
                  <a:lnTo>
                    <a:pt x="361950" y="304800"/>
                  </a:lnTo>
                  <a:close/>
                </a:path>
                <a:path w="492759" h="489585">
                  <a:moveTo>
                    <a:pt x="158496" y="332994"/>
                  </a:moveTo>
                  <a:lnTo>
                    <a:pt x="158496" y="28194"/>
                  </a:lnTo>
                  <a:lnTo>
                    <a:pt x="144018" y="28194"/>
                  </a:lnTo>
                  <a:lnTo>
                    <a:pt x="144018" y="304800"/>
                  </a:lnTo>
                  <a:lnTo>
                    <a:pt x="130302" y="319278"/>
                  </a:lnTo>
                  <a:lnTo>
                    <a:pt x="130302" y="332994"/>
                  </a:lnTo>
                  <a:lnTo>
                    <a:pt x="158496" y="332994"/>
                  </a:lnTo>
                  <a:close/>
                </a:path>
                <a:path w="492759" h="489585">
                  <a:moveTo>
                    <a:pt x="158496" y="28194"/>
                  </a:moveTo>
                  <a:lnTo>
                    <a:pt x="158496" y="14478"/>
                  </a:lnTo>
                  <a:lnTo>
                    <a:pt x="144018" y="28194"/>
                  </a:lnTo>
                  <a:lnTo>
                    <a:pt x="158496" y="28194"/>
                  </a:lnTo>
                  <a:close/>
                </a:path>
                <a:path w="492759" h="489585">
                  <a:moveTo>
                    <a:pt x="254508" y="460248"/>
                  </a:moveTo>
                  <a:lnTo>
                    <a:pt x="245745" y="453683"/>
                  </a:lnTo>
                  <a:lnTo>
                    <a:pt x="236982" y="460248"/>
                  </a:lnTo>
                  <a:lnTo>
                    <a:pt x="254508" y="460248"/>
                  </a:lnTo>
                  <a:close/>
                </a:path>
                <a:path w="492759" h="489585">
                  <a:moveTo>
                    <a:pt x="254508" y="482923"/>
                  </a:moveTo>
                  <a:lnTo>
                    <a:pt x="254508" y="460248"/>
                  </a:lnTo>
                  <a:lnTo>
                    <a:pt x="236982" y="460248"/>
                  </a:lnTo>
                  <a:lnTo>
                    <a:pt x="236982" y="482353"/>
                  </a:lnTo>
                  <a:lnTo>
                    <a:pt x="246126" y="489204"/>
                  </a:lnTo>
                  <a:lnTo>
                    <a:pt x="254508" y="482923"/>
                  </a:lnTo>
                  <a:close/>
                </a:path>
                <a:path w="492759" h="489585">
                  <a:moveTo>
                    <a:pt x="448818" y="337341"/>
                  </a:moveTo>
                  <a:lnTo>
                    <a:pt x="448818" y="332994"/>
                  </a:lnTo>
                  <a:lnTo>
                    <a:pt x="406866" y="332994"/>
                  </a:lnTo>
                  <a:lnTo>
                    <a:pt x="245745" y="453683"/>
                  </a:lnTo>
                  <a:lnTo>
                    <a:pt x="254508" y="460248"/>
                  </a:lnTo>
                  <a:lnTo>
                    <a:pt x="254508" y="482923"/>
                  </a:lnTo>
                  <a:lnTo>
                    <a:pt x="448818" y="337341"/>
                  </a:lnTo>
                  <a:close/>
                </a:path>
                <a:path w="492759" h="489585">
                  <a:moveTo>
                    <a:pt x="347472" y="28194"/>
                  </a:moveTo>
                  <a:lnTo>
                    <a:pt x="332994" y="14478"/>
                  </a:lnTo>
                  <a:lnTo>
                    <a:pt x="332994" y="28194"/>
                  </a:lnTo>
                  <a:lnTo>
                    <a:pt x="347472" y="28194"/>
                  </a:lnTo>
                  <a:close/>
                </a:path>
                <a:path w="492759" h="489585">
                  <a:moveTo>
                    <a:pt x="361950" y="332994"/>
                  </a:moveTo>
                  <a:lnTo>
                    <a:pt x="361950" y="319278"/>
                  </a:lnTo>
                  <a:lnTo>
                    <a:pt x="347472" y="304800"/>
                  </a:lnTo>
                  <a:lnTo>
                    <a:pt x="347472" y="28194"/>
                  </a:lnTo>
                  <a:lnTo>
                    <a:pt x="332994" y="28194"/>
                  </a:lnTo>
                  <a:lnTo>
                    <a:pt x="332994" y="332994"/>
                  </a:lnTo>
                  <a:lnTo>
                    <a:pt x="361950" y="332994"/>
                  </a:lnTo>
                  <a:close/>
                </a:path>
                <a:path w="492759" h="489585">
                  <a:moveTo>
                    <a:pt x="492252" y="304800"/>
                  </a:moveTo>
                  <a:lnTo>
                    <a:pt x="347472" y="304800"/>
                  </a:lnTo>
                  <a:lnTo>
                    <a:pt x="361950" y="319278"/>
                  </a:lnTo>
                  <a:lnTo>
                    <a:pt x="361950" y="332994"/>
                  </a:lnTo>
                  <a:lnTo>
                    <a:pt x="406866" y="332994"/>
                  </a:lnTo>
                  <a:lnTo>
                    <a:pt x="440436" y="307848"/>
                  </a:lnTo>
                  <a:lnTo>
                    <a:pt x="448818" y="332994"/>
                  </a:lnTo>
                  <a:lnTo>
                    <a:pt x="448818" y="337341"/>
                  </a:lnTo>
                  <a:lnTo>
                    <a:pt x="492252" y="304800"/>
                  </a:lnTo>
                  <a:close/>
                </a:path>
                <a:path w="492759" h="489585">
                  <a:moveTo>
                    <a:pt x="448818" y="332994"/>
                  </a:moveTo>
                  <a:lnTo>
                    <a:pt x="440436" y="307848"/>
                  </a:lnTo>
                  <a:lnTo>
                    <a:pt x="406866" y="332994"/>
                  </a:lnTo>
                  <a:lnTo>
                    <a:pt x="448818" y="3329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053321" y="2618232"/>
            <a:ext cx="492759" cy="489584"/>
            <a:chOff x="9053321" y="2618232"/>
            <a:chExt cx="492759" cy="489584"/>
          </a:xfrm>
        </p:grpSpPr>
        <p:sp>
          <p:nvSpPr>
            <p:cNvPr id="27" name="object 27"/>
            <p:cNvSpPr/>
            <p:nvPr/>
          </p:nvSpPr>
          <p:spPr>
            <a:xfrm>
              <a:off x="9095993" y="2632710"/>
              <a:ext cx="406400" cy="457200"/>
            </a:xfrm>
            <a:custGeom>
              <a:avLst/>
              <a:gdLst/>
              <a:ahLst/>
              <a:cxnLst/>
              <a:rect l="l" t="t" r="r" b="b"/>
              <a:pathLst>
                <a:path w="406400" h="457200">
                  <a:moveTo>
                    <a:pt x="406146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101346" y="0"/>
                  </a:lnTo>
                  <a:lnTo>
                    <a:pt x="101346" y="304800"/>
                  </a:lnTo>
                  <a:lnTo>
                    <a:pt x="0" y="304800"/>
                  </a:lnTo>
                  <a:lnTo>
                    <a:pt x="203454" y="457200"/>
                  </a:lnTo>
                  <a:lnTo>
                    <a:pt x="406146" y="30480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53321" y="2618232"/>
              <a:ext cx="492759" cy="489584"/>
            </a:xfrm>
            <a:custGeom>
              <a:avLst/>
              <a:gdLst/>
              <a:ahLst/>
              <a:cxnLst/>
              <a:rect l="l" t="t" r="r" b="b"/>
              <a:pathLst>
                <a:path w="492759" h="489585">
                  <a:moveTo>
                    <a:pt x="144018" y="304800"/>
                  </a:moveTo>
                  <a:lnTo>
                    <a:pt x="0" y="304800"/>
                  </a:lnTo>
                  <a:lnTo>
                    <a:pt x="42671" y="336770"/>
                  </a:lnTo>
                  <a:lnTo>
                    <a:pt x="42671" y="332994"/>
                  </a:lnTo>
                  <a:lnTo>
                    <a:pt x="51053" y="307848"/>
                  </a:lnTo>
                  <a:lnTo>
                    <a:pt x="84623" y="332994"/>
                  </a:lnTo>
                  <a:lnTo>
                    <a:pt x="130302" y="332994"/>
                  </a:lnTo>
                  <a:lnTo>
                    <a:pt x="130302" y="319278"/>
                  </a:lnTo>
                  <a:lnTo>
                    <a:pt x="144018" y="304800"/>
                  </a:lnTo>
                  <a:close/>
                </a:path>
                <a:path w="492759" h="489585">
                  <a:moveTo>
                    <a:pt x="84623" y="332994"/>
                  </a:moveTo>
                  <a:lnTo>
                    <a:pt x="51053" y="307848"/>
                  </a:lnTo>
                  <a:lnTo>
                    <a:pt x="42671" y="332994"/>
                  </a:lnTo>
                  <a:lnTo>
                    <a:pt x="84623" y="332994"/>
                  </a:lnTo>
                  <a:close/>
                </a:path>
                <a:path w="492759" h="489585">
                  <a:moveTo>
                    <a:pt x="245745" y="453683"/>
                  </a:moveTo>
                  <a:lnTo>
                    <a:pt x="84623" y="332994"/>
                  </a:lnTo>
                  <a:lnTo>
                    <a:pt x="42671" y="332994"/>
                  </a:lnTo>
                  <a:lnTo>
                    <a:pt x="42671" y="336770"/>
                  </a:lnTo>
                  <a:lnTo>
                    <a:pt x="236982" y="482353"/>
                  </a:lnTo>
                  <a:lnTo>
                    <a:pt x="236982" y="460248"/>
                  </a:lnTo>
                  <a:lnTo>
                    <a:pt x="245745" y="453683"/>
                  </a:lnTo>
                  <a:close/>
                </a:path>
                <a:path w="492759" h="489585">
                  <a:moveTo>
                    <a:pt x="361950" y="304800"/>
                  </a:moveTo>
                  <a:lnTo>
                    <a:pt x="361950" y="0"/>
                  </a:lnTo>
                  <a:lnTo>
                    <a:pt x="130302" y="0"/>
                  </a:lnTo>
                  <a:lnTo>
                    <a:pt x="130302" y="304800"/>
                  </a:lnTo>
                  <a:lnTo>
                    <a:pt x="144018" y="304800"/>
                  </a:lnTo>
                  <a:lnTo>
                    <a:pt x="144018" y="28194"/>
                  </a:lnTo>
                  <a:lnTo>
                    <a:pt x="158496" y="14478"/>
                  </a:lnTo>
                  <a:lnTo>
                    <a:pt x="158496" y="28194"/>
                  </a:lnTo>
                  <a:lnTo>
                    <a:pt x="332994" y="28194"/>
                  </a:lnTo>
                  <a:lnTo>
                    <a:pt x="332994" y="14478"/>
                  </a:lnTo>
                  <a:lnTo>
                    <a:pt x="347472" y="28194"/>
                  </a:lnTo>
                  <a:lnTo>
                    <a:pt x="347472" y="304800"/>
                  </a:lnTo>
                  <a:lnTo>
                    <a:pt x="361950" y="304800"/>
                  </a:lnTo>
                  <a:close/>
                </a:path>
                <a:path w="492759" h="489585">
                  <a:moveTo>
                    <a:pt x="158496" y="332994"/>
                  </a:moveTo>
                  <a:lnTo>
                    <a:pt x="158496" y="28194"/>
                  </a:lnTo>
                  <a:lnTo>
                    <a:pt x="144018" y="28194"/>
                  </a:lnTo>
                  <a:lnTo>
                    <a:pt x="144018" y="304800"/>
                  </a:lnTo>
                  <a:lnTo>
                    <a:pt x="130302" y="319278"/>
                  </a:lnTo>
                  <a:lnTo>
                    <a:pt x="130302" y="332994"/>
                  </a:lnTo>
                  <a:lnTo>
                    <a:pt x="158496" y="332994"/>
                  </a:lnTo>
                  <a:close/>
                </a:path>
                <a:path w="492759" h="489585">
                  <a:moveTo>
                    <a:pt x="158496" y="28194"/>
                  </a:moveTo>
                  <a:lnTo>
                    <a:pt x="158496" y="14478"/>
                  </a:lnTo>
                  <a:lnTo>
                    <a:pt x="144018" y="28194"/>
                  </a:lnTo>
                  <a:lnTo>
                    <a:pt x="158496" y="28194"/>
                  </a:lnTo>
                  <a:close/>
                </a:path>
                <a:path w="492759" h="489585">
                  <a:moveTo>
                    <a:pt x="254508" y="460248"/>
                  </a:moveTo>
                  <a:lnTo>
                    <a:pt x="245745" y="453683"/>
                  </a:lnTo>
                  <a:lnTo>
                    <a:pt x="236982" y="460248"/>
                  </a:lnTo>
                  <a:lnTo>
                    <a:pt x="254508" y="460248"/>
                  </a:lnTo>
                  <a:close/>
                </a:path>
                <a:path w="492759" h="489585">
                  <a:moveTo>
                    <a:pt x="254508" y="482923"/>
                  </a:moveTo>
                  <a:lnTo>
                    <a:pt x="254508" y="460248"/>
                  </a:lnTo>
                  <a:lnTo>
                    <a:pt x="236982" y="460248"/>
                  </a:lnTo>
                  <a:lnTo>
                    <a:pt x="236982" y="482353"/>
                  </a:lnTo>
                  <a:lnTo>
                    <a:pt x="246126" y="489204"/>
                  </a:lnTo>
                  <a:lnTo>
                    <a:pt x="254508" y="482923"/>
                  </a:lnTo>
                  <a:close/>
                </a:path>
                <a:path w="492759" h="489585">
                  <a:moveTo>
                    <a:pt x="448818" y="337341"/>
                  </a:moveTo>
                  <a:lnTo>
                    <a:pt x="448818" y="332994"/>
                  </a:lnTo>
                  <a:lnTo>
                    <a:pt x="406866" y="332994"/>
                  </a:lnTo>
                  <a:lnTo>
                    <a:pt x="245745" y="453683"/>
                  </a:lnTo>
                  <a:lnTo>
                    <a:pt x="254508" y="460248"/>
                  </a:lnTo>
                  <a:lnTo>
                    <a:pt x="254508" y="482923"/>
                  </a:lnTo>
                  <a:lnTo>
                    <a:pt x="448818" y="337341"/>
                  </a:lnTo>
                  <a:close/>
                </a:path>
                <a:path w="492759" h="489585">
                  <a:moveTo>
                    <a:pt x="347472" y="28194"/>
                  </a:moveTo>
                  <a:lnTo>
                    <a:pt x="332994" y="14478"/>
                  </a:lnTo>
                  <a:lnTo>
                    <a:pt x="332994" y="28194"/>
                  </a:lnTo>
                  <a:lnTo>
                    <a:pt x="347472" y="28194"/>
                  </a:lnTo>
                  <a:close/>
                </a:path>
                <a:path w="492759" h="489585">
                  <a:moveTo>
                    <a:pt x="361950" y="332994"/>
                  </a:moveTo>
                  <a:lnTo>
                    <a:pt x="361950" y="319278"/>
                  </a:lnTo>
                  <a:lnTo>
                    <a:pt x="347472" y="304800"/>
                  </a:lnTo>
                  <a:lnTo>
                    <a:pt x="347472" y="28194"/>
                  </a:lnTo>
                  <a:lnTo>
                    <a:pt x="332994" y="28194"/>
                  </a:lnTo>
                  <a:lnTo>
                    <a:pt x="332994" y="332994"/>
                  </a:lnTo>
                  <a:lnTo>
                    <a:pt x="361950" y="332994"/>
                  </a:lnTo>
                  <a:close/>
                </a:path>
                <a:path w="492759" h="489585">
                  <a:moveTo>
                    <a:pt x="492252" y="304800"/>
                  </a:moveTo>
                  <a:lnTo>
                    <a:pt x="347472" y="304800"/>
                  </a:lnTo>
                  <a:lnTo>
                    <a:pt x="361950" y="319278"/>
                  </a:lnTo>
                  <a:lnTo>
                    <a:pt x="361950" y="332994"/>
                  </a:lnTo>
                  <a:lnTo>
                    <a:pt x="406866" y="332994"/>
                  </a:lnTo>
                  <a:lnTo>
                    <a:pt x="440436" y="307848"/>
                  </a:lnTo>
                  <a:lnTo>
                    <a:pt x="448818" y="332994"/>
                  </a:lnTo>
                  <a:lnTo>
                    <a:pt x="448818" y="337341"/>
                  </a:lnTo>
                  <a:lnTo>
                    <a:pt x="492252" y="304800"/>
                  </a:lnTo>
                  <a:close/>
                </a:path>
                <a:path w="492759" h="489585">
                  <a:moveTo>
                    <a:pt x="448818" y="332994"/>
                  </a:moveTo>
                  <a:lnTo>
                    <a:pt x="440436" y="307848"/>
                  </a:lnTo>
                  <a:lnTo>
                    <a:pt x="406866" y="332994"/>
                  </a:lnTo>
                  <a:lnTo>
                    <a:pt x="448818" y="3329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656061" y="3556508"/>
            <a:ext cx="11506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90" dirty="0" smtClean="0">
                <a:latin typeface="Trebuchet MS"/>
                <a:cs typeface="Trebuchet MS"/>
              </a:rPr>
              <a:t>配置！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340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2.2: </a:t>
            </a:r>
            <a:r>
              <a:rPr lang="zh-TW" altLang="en-US" sz="3200" spc="-254" dirty="0" smtClean="0"/>
              <a:t>訓練及測試</a:t>
            </a:r>
            <a:endParaRPr sz="3200" dirty="0"/>
          </a:p>
        </p:txBody>
      </p:sp>
      <p:sp>
        <p:nvSpPr>
          <p:cNvPr id="32" name="object 32"/>
          <p:cNvSpPr/>
          <p:nvPr/>
        </p:nvSpPr>
        <p:spPr>
          <a:xfrm>
            <a:off x="3203448" y="1892045"/>
            <a:ext cx="5384800" cy="1480820"/>
          </a:xfrm>
          <a:custGeom>
            <a:avLst/>
            <a:gdLst/>
            <a:ahLst/>
            <a:cxnLst/>
            <a:rect l="l" t="t" r="r" b="b"/>
            <a:pathLst>
              <a:path w="5384800" h="1480820">
                <a:moveTo>
                  <a:pt x="211619" y="1332885"/>
                </a:moveTo>
                <a:lnTo>
                  <a:pt x="192786" y="1258824"/>
                </a:lnTo>
                <a:lnTo>
                  <a:pt x="0" y="1426464"/>
                </a:lnTo>
                <a:lnTo>
                  <a:pt x="175260" y="1464517"/>
                </a:lnTo>
                <a:lnTo>
                  <a:pt x="175260" y="1341882"/>
                </a:lnTo>
                <a:lnTo>
                  <a:pt x="211619" y="1332885"/>
                </a:lnTo>
                <a:close/>
              </a:path>
              <a:path w="5384800" h="1480820">
                <a:moveTo>
                  <a:pt x="230385" y="1406681"/>
                </a:moveTo>
                <a:lnTo>
                  <a:pt x="211619" y="1332885"/>
                </a:lnTo>
                <a:lnTo>
                  <a:pt x="175260" y="1341882"/>
                </a:lnTo>
                <a:lnTo>
                  <a:pt x="193548" y="1415796"/>
                </a:lnTo>
                <a:lnTo>
                  <a:pt x="230385" y="1406681"/>
                </a:lnTo>
                <a:close/>
              </a:path>
              <a:path w="5384800" h="1480820">
                <a:moveTo>
                  <a:pt x="249174" y="1480566"/>
                </a:moveTo>
                <a:lnTo>
                  <a:pt x="230385" y="1406681"/>
                </a:lnTo>
                <a:lnTo>
                  <a:pt x="193548" y="1415796"/>
                </a:lnTo>
                <a:lnTo>
                  <a:pt x="175260" y="1341882"/>
                </a:lnTo>
                <a:lnTo>
                  <a:pt x="175260" y="1464517"/>
                </a:lnTo>
                <a:lnTo>
                  <a:pt x="249174" y="1480566"/>
                </a:lnTo>
                <a:close/>
              </a:path>
              <a:path w="5384800" h="1480820">
                <a:moveTo>
                  <a:pt x="267462" y="1397508"/>
                </a:moveTo>
                <a:lnTo>
                  <a:pt x="249174" y="1323594"/>
                </a:lnTo>
                <a:lnTo>
                  <a:pt x="211619" y="1332885"/>
                </a:lnTo>
                <a:lnTo>
                  <a:pt x="230385" y="1406681"/>
                </a:lnTo>
                <a:lnTo>
                  <a:pt x="267462" y="1397508"/>
                </a:lnTo>
                <a:close/>
              </a:path>
              <a:path w="5384800" h="1480820">
                <a:moveTo>
                  <a:pt x="415290" y="1359408"/>
                </a:moveTo>
                <a:lnTo>
                  <a:pt x="396240" y="1285494"/>
                </a:lnTo>
                <a:lnTo>
                  <a:pt x="322326" y="1304544"/>
                </a:lnTo>
                <a:lnTo>
                  <a:pt x="341376" y="1378458"/>
                </a:lnTo>
                <a:lnTo>
                  <a:pt x="415290" y="1359408"/>
                </a:lnTo>
                <a:close/>
              </a:path>
              <a:path w="5384800" h="1480820">
                <a:moveTo>
                  <a:pt x="563118" y="1322070"/>
                </a:moveTo>
                <a:lnTo>
                  <a:pt x="544068" y="1248156"/>
                </a:lnTo>
                <a:lnTo>
                  <a:pt x="470154" y="1267206"/>
                </a:lnTo>
                <a:lnTo>
                  <a:pt x="489204" y="1341120"/>
                </a:lnTo>
                <a:lnTo>
                  <a:pt x="563118" y="1322070"/>
                </a:lnTo>
                <a:close/>
              </a:path>
              <a:path w="5384800" h="1480820">
                <a:moveTo>
                  <a:pt x="710946" y="1283970"/>
                </a:moveTo>
                <a:lnTo>
                  <a:pt x="691896" y="1210818"/>
                </a:lnTo>
                <a:lnTo>
                  <a:pt x="617982" y="1229106"/>
                </a:lnTo>
                <a:lnTo>
                  <a:pt x="637032" y="1303020"/>
                </a:lnTo>
                <a:lnTo>
                  <a:pt x="710946" y="1283970"/>
                </a:lnTo>
                <a:close/>
              </a:path>
              <a:path w="5384800" h="1480820">
                <a:moveTo>
                  <a:pt x="858012" y="1246632"/>
                </a:moveTo>
                <a:lnTo>
                  <a:pt x="839724" y="1172718"/>
                </a:lnTo>
                <a:lnTo>
                  <a:pt x="765810" y="1191768"/>
                </a:lnTo>
                <a:lnTo>
                  <a:pt x="784860" y="1265682"/>
                </a:lnTo>
                <a:lnTo>
                  <a:pt x="858012" y="1246632"/>
                </a:lnTo>
                <a:close/>
              </a:path>
              <a:path w="5384800" h="1480820">
                <a:moveTo>
                  <a:pt x="1005840" y="1209294"/>
                </a:moveTo>
                <a:lnTo>
                  <a:pt x="987552" y="1135380"/>
                </a:lnTo>
                <a:lnTo>
                  <a:pt x="913638" y="1154430"/>
                </a:lnTo>
                <a:lnTo>
                  <a:pt x="931926" y="1227582"/>
                </a:lnTo>
                <a:lnTo>
                  <a:pt x="1005840" y="1209294"/>
                </a:lnTo>
                <a:close/>
              </a:path>
              <a:path w="5384800" h="1480820">
                <a:moveTo>
                  <a:pt x="1153668" y="1171194"/>
                </a:moveTo>
                <a:lnTo>
                  <a:pt x="1134618" y="1097280"/>
                </a:lnTo>
                <a:lnTo>
                  <a:pt x="1061466" y="1116330"/>
                </a:lnTo>
                <a:lnTo>
                  <a:pt x="1079754" y="1190244"/>
                </a:lnTo>
                <a:lnTo>
                  <a:pt x="1153668" y="1171194"/>
                </a:lnTo>
                <a:close/>
              </a:path>
              <a:path w="5384800" h="1480820">
                <a:moveTo>
                  <a:pt x="1301496" y="1133856"/>
                </a:moveTo>
                <a:lnTo>
                  <a:pt x="1282446" y="1059942"/>
                </a:lnTo>
                <a:lnTo>
                  <a:pt x="1208532" y="1078992"/>
                </a:lnTo>
                <a:lnTo>
                  <a:pt x="1227582" y="1152906"/>
                </a:lnTo>
                <a:lnTo>
                  <a:pt x="1301496" y="1133856"/>
                </a:lnTo>
                <a:close/>
              </a:path>
              <a:path w="5384800" h="1480820">
                <a:moveTo>
                  <a:pt x="1449324" y="1096518"/>
                </a:moveTo>
                <a:lnTo>
                  <a:pt x="1430274" y="1022604"/>
                </a:lnTo>
                <a:lnTo>
                  <a:pt x="1356360" y="1040892"/>
                </a:lnTo>
                <a:lnTo>
                  <a:pt x="1375410" y="1114806"/>
                </a:lnTo>
                <a:lnTo>
                  <a:pt x="1449324" y="1096518"/>
                </a:lnTo>
                <a:close/>
              </a:path>
              <a:path w="5384800" h="1480820">
                <a:moveTo>
                  <a:pt x="1597152" y="1058418"/>
                </a:moveTo>
                <a:lnTo>
                  <a:pt x="1578102" y="984504"/>
                </a:lnTo>
                <a:lnTo>
                  <a:pt x="1504188" y="1003554"/>
                </a:lnTo>
                <a:lnTo>
                  <a:pt x="1523238" y="1077468"/>
                </a:lnTo>
                <a:lnTo>
                  <a:pt x="1597152" y="1058418"/>
                </a:lnTo>
                <a:close/>
              </a:path>
              <a:path w="5384800" h="1480820">
                <a:moveTo>
                  <a:pt x="1744218" y="1021080"/>
                </a:moveTo>
                <a:lnTo>
                  <a:pt x="1725930" y="947166"/>
                </a:lnTo>
                <a:lnTo>
                  <a:pt x="1652016" y="966216"/>
                </a:lnTo>
                <a:lnTo>
                  <a:pt x="1670304" y="1040130"/>
                </a:lnTo>
                <a:lnTo>
                  <a:pt x="1744218" y="1021080"/>
                </a:lnTo>
                <a:close/>
              </a:path>
              <a:path w="5384800" h="1480820">
                <a:moveTo>
                  <a:pt x="1892046" y="983742"/>
                </a:moveTo>
                <a:lnTo>
                  <a:pt x="1872996" y="909828"/>
                </a:lnTo>
                <a:lnTo>
                  <a:pt x="1799844" y="928116"/>
                </a:lnTo>
                <a:lnTo>
                  <a:pt x="1818132" y="1002030"/>
                </a:lnTo>
                <a:lnTo>
                  <a:pt x="1892046" y="983742"/>
                </a:lnTo>
                <a:close/>
              </a:path>
              <a:path w="5384800" h="1480820">
                <a:moveTo>
                  <a:pt x="2039874" y="945642"/>
                </a:moveTo>
                <a:lnTo>
                  <a:pt x="2020824" y="871728"/>
                </a:lnTo>
                <a:lnTo>
                  <a:pt x="1946910" y="890778"/>
                </a:lnTo>
                <a:lnTo>
                  <a:pt x="1965960" y="964692"/>
                </a:lnTo>
                <a:lnTo>
                  <a:pt x="2039874" y="945642"/>
                </a:lnTo>
                <a:close/>
              </a:path>
              <a:path w="5384800" h="1480820">
                <a:moveTo>
                  <a:pt x="2187702" y="908304"/>
                </a:moveTo>
                <a:lnTo>
                  <a:pt x="2168652" y="834390"/>
                </a:lnTo>
                <a:lnTo>
                  <a:pt x="2094738" y="853440"/>
                </a:lnTo>
                <a:lnTo>
                  <a:pt x="2113788" y="926592"/>
                </a:lnTo>
                <a:lnTo>
                  <a:pt x="2187702" y="908304"/>
                </a:lnTo>
                <a:close/>
              </a:path>
              <a:path w="5384800" h="1480820">
                <a:moveTo>
                  <a:pt x="2335530" y="870204"/>
                </a:moveTo>
                <a:lnTo>
                  <a:pt x="2316480" y="797052"/>
                </a:lnTo>
                <a:lnTo>
                  <a:pt x="2242566" y="815340"/>
                </a:lnTo>
                <a:lnTo>
                  <a:pt x="2261616" y="889254"/>
                </a:lnTo>
                <a:lnTo>
                  <a:pt x="2335530" y="870204"/>
                </a:lnTo>
                <a:close/>
              </a:path>
              <a:path w="5384800" h="1480820">
                <a:moveTo>
                  <a:pt x="2482596" y="832866"/>
                </a:moveTo>
                <a:lnTo>
                  <a:pt x="2464308" y="758952"/>
                </a:lnTo>
                <a:lnTo>
                  <a:pt x="2390394" y="778002"/>
                </a:lnTo>
                <a:lnTo>
                  <a:pt x="2409444" y="851916"/>
                </a:lnTo>
                <a:lnTo>
                  <a:pt x="2482596" y="832866"/>
                </a:lnTo>
                <a:close/>
              </a:path>
              <a:path w="5384800" h="1480820">
                <a:moveTo>
                  <a:pt x="2630424" y="795528"/>
                </a:moveTo>
                <a:lnTo>
                  <a:pt x="2612136" y="721614"/>
                </a:lnTo>
                <a:lnTo>
                  <a:pt x="2538222" y="739902"/>
                </a:lnTo>
                <a:lnTo>
                  <a:pt x="2556510" y="813816"/>
                </a:lnTo>
                <a:lnTo>
                  <a:pt x="2630424" y="795528"/>
                </a:lnTo>
                <a:close/>
              </a:path>
              <a:path w="5384800" h="1480820">
                <a:moveTo>
                  <a:pt x="2778252" y="757428"/>
                </a:moveTo>
                <a:lnTo>
                  <a:pt x="2759202" y="683514"/>
                </a:lnTo>
                <a:lnTo>
                  <a:pt x="2685288" y="702564"/>
                </a:lnTo>
                <a:lnTo>
                  <a:pt x="2704338" y="776478"/>
                </a:lnTo>
                <a:lnTo>
                  <a:pt x="2778252" y="757428"/>
                </a:lnTo>
                <a:close/>
              </a:path>
              <a:path w="5384800" h="1480820">
                <a:moveTo>
                  <a:pt x="2926080" y="720090"/>
                </a:moveTo>
                <a:lnTo>
                  <a:pt x="2907030" y="646176"/>
                </a:lnTo>
                <a:lnTo>
                  <a:pt x="2833116" y="665226"/>
                </a:lnTo>
                <a:lnTo>
                  <a:pt x="2852166" y="739140"/>
                </a:lnTo>
                <a:lnTo>
                  <a:pt x="2926080" y="720090"/>
                </a:lnTo>
                <a:close/>
              </a:path>
              <a:path w="5384800" h="1480820">
                <a:moveTo>
                  <a:pt x="3073908" y="682752"/>
                </a:moveTo>
                <a:lnTo>
                  <a:pt x="3054858" y="608838"/>
                </a:lnTo>
                <a:lnTo>
                  <a:pt x="2980944" y="627126"/>
                </a:lnTo>
                <a:lnTo>
                  <a:pt x="2999994" y="701040"/>
                </a:lnTo>
                <a:lnTo>
                  <a:pt x="3073908" y="682752"/>
                </a:lnTo>
                <a:close/>
              </a:path>
              <a:path w="5384800" h="1480820">
                <a:moveTo>
                  <a:pt x="3220974" y="644652"/>
                </a:moveTo>
                <a:lnTo>
                  <a:pt x="3202686" y="570738"/>
                </a:lnTo>
                <a:lnTo>
                  <a:pt x="3128772" y="589788"/>
                </a:lnTo>
                <a:lnTo>
                  <a:pt x="3147822" y="663702"/>
                </a:lnTo>
                <a:lnTo>
                  <a:pt x="3220974" y="644652"/>
                </a:lnTo>
                <a:close/>
              </a:path>
              <a:path w="5384800" h="1480820">
                <a:moveTo>
                  <a:pt x="3368802" y="607314"/>
                </a:moveTo>
                <a:lnTo>
                  <a:pt x="3350514" y="533400"/>
                </a:lnTo>
                <a:lnTo>
                  <a:pt x="3276600" y="552450"/>
                </a:lnTo>
                <a:lnTo>
                  <a:pt x="3294888" y="626364"/>
                </a:lnTo>
                <a:lnTo>
                  <a:pt x="3368802" y="607314"/>
                </a:lnTo>
                <a:close/>
              </a:path>
              <a:path w="5384800" h="1480820">
                <a:moveTo>
                  <a:pt x="3516630" y="569214"/>
                </a:moveTo>
                <a:lnTo>
                  <a:pt x="3497580" y="496062"/>
                </a:lnTo>
                <a:lnTo>
                  <a:pt x="3423666" y="514350"/>
                </a:lnTo>
                <a:lnTo>
                  <a:pt x="3442716" y="588264"/>
                </a:lnTo>
                <a:lnTo>
                  <a:pt x="3516630" y="569214"/>
                </a:lnTo>
                <a:close/>
              </a:path>
              <a:path w="5384800" h="1480820">
                <a:moveTo>
                  <a:pt x="3664458" y="531876"/>
                </a:moveTo>
                <a:lnTo>
                  <a:pt x="3645408" y="457962"/>
                </a:lnTo>
                <a:lnTo>
                  <a:pt x="3571494" y="477012"/>
                </a:lnTo>
                <a:lnTo>
                  <a:pt x="3590544" y="550926"/>
                </a:lnTo>
                <a:lnTo>
                  <a:pt x="3664458" y="531876"/>
                </a:lnTo>
                <a:close/>
              </a:path>
              <a:path w="5384800" h="1480820">
                <a:moveTo>
                  <a:pt x="3812286" y="494538"/>
                </a:moveTo>
                <a:lnTo>
                  <a:pt x="3793236" y="420624"/>
                </a:lnTo>
                <a:lnTo>
                  <a:pt x="3719322" y="439674"/>
                </a:lnTo>
                <a:lnTo>
                  <a:pt x="3738372" y="512826"/>
                </a:lnTo>
                <a:lnTo>
                  <a:pt x="3812286" y="494538"/>
                </a:lnTo>
                <a:close/>
              </a:path>
              <a:path w="5384800" h="1480820">
                <a:moveTo>
                  <a:pt x="3960114" y="456438"/>
                </a:moveTo>
                <a:lnTo>
                  <a:pt x="3941064" y="382524"/>
                </a:lnTo>
                <a:lnTo>
                  <a:pt x="3867150" y="401574"/>
                </a:lnTo>
                <a:lnTo>
                  <a:pt x="3886200" y="475488"/>
                </a:lnTo>
                <a:lnTo>
                  <a:pt x="3960114" y="456438"/>
                </a:lnTo>
                <a:close/>
              </a:path>
              <a:path w="5384800" h="1480820">
                <a:moveTo>
                  <a:pt x="4107180" y="419100"/>
                </a:moveTo>
                <a:lnTo>
                  <a:pt x="4088892" y="345186"/>
                </a:lnTo>
                <a:lnTo>
                  <a:pt x="4014978" y="364236"/>
                </a:lnTo>
                <a:lnTo>
                  <a:pt x="4033266" y="438150"/>
                </a:lnTo>
                <a:lnTo>
                  <a:pt x="4107180" y="419100"/>
                </a:lnTo>
                <a:close/>
              </a:path>
              <a:path w="5384800" h="1480820">
                <a:moveTo>
                  <a:pt x="4255008" y="381762"/>
                </a:moveTo>
                <a:lnTo>
                  <a:pt x="4235958" y="307848"/>
                </a:lnTo>
                <a:lnTo>
                  <a:pt x="4162806" y="326136"/>
                </a:lnTo>
                <a:lnTo>
                  <a:pt x="4181094" y="400050"/>
                </a:lnTo>
                <a:lnTo>
                  <a:pt x="4255008" y="381762"/>
                </a:lnTo>
                <a:close/>
              </a:path>
              <a:path w="5384800" h="1480820">
                <a:moveTo>
                  <a:pt x="4402836" y="343662"/>
                </a:moveTo>
                <a:lnTo>
                  <a:pt x="4383786" y="269748"/>
                </a:lnTo>
                <a:lnTo>
                  <a:pt x="4309872" y="288798"/>
                </a:lnTo>
                <a:lnTo>
                  <a:pt x="4328922" y="362712"/>
                </a:lnTo>
                <a:lnTo>
                  <a:pt x="4402836" y="343662"/>
                </a:lnTo>
                <a:close/>
              </a:path>
              <a:path w="5384800" h="1480820">
                <a:moveTo>
                  <a:pt x="4550664" y="306324"/>
                </a:moveTo>
                <a:lnTo>
                  <a:pt x="4531614" y="232409"/>
                </a:lnTo>
                <a:lnTo>
                  <a:pt x="4457700" y="251459"/>
                </a:lnTo>
                <a:lnTo>
                  <a:pt x="4476750" y="325374"/>
                </a:lnTo>
                <a:lnTo>
                  <a:pt x="4550664" y="306324"/>
                </a:lnTo>
                <a:close/>
              </a:path>
              <a:path w="5384800" h="1480820">
                <a:moveTo>
                  <a:pt x="4698492" y="268985"/>
                </a:moveTo>
                <a:lnTo>
                  <a:pt x="4679442" y="195071"/>
                </a:lnTo>
                <a:lnTo>
                  <a:pt x="4605528" y="213359"/>
                </a:lnTo>
                <a:lnTo>
                  <a:pt x="4624578" y="287273"/>
                </a:lnTo>
                <a:lnTo>
                  <a:pt x="4698492" y="268985"/>
                </a:lnTo>
                <a:close/>
              </a:path>
              <a:path w="5384800" h="1480820">
                <a:moveTo>
                  <a:pt x="4845558" y="230885"/>
                </a:moveTo>
                <a:lnTo>
                  <a:pt x="4827270" y="156971"/>
                </a:lnTo>
                <a:lnTo>
                  <a:pt x="4753356" y="176021"/>
                </a:lnTo>
                <a:lnTo>
                  <a:pt x="4771644" y="249935"/>
                </a:lnTo>
                <a:lnTo>
                  <a:pt x="4845558" y="230885"/>
                </a:lnTo>
                <a:close/>
              </a:path>
              <a:path w="5384800" h="1480820">
                <a:moveTo>
                  <a:pt x="4993386" y="193547"/>
                </a:moveTo>
                <a:lnTo>
                  <a:pt x="4975098" y="119633"/>
                </a:lnTo>
                <a:lnTo>
                  <a:pt x="4901184" y="138683"/>
                </a:lnTo>
                <a:lnTo>
                  <a:pt x="4919472" y="212597"/>
                </a:lnTo>
                <a:lnTo>
                  <a:pt x="4993386" y="193547"/>
                </a:lnTo>
                <a:close/>
              </a:path>
              <a:path w="5384800" h="1480820">
                <a:moveTo>
                  <a:pt x="5141214" y="155447"/>
                </a:moveTo>
                <a:lnTo>
                  <a:pt x="5122164" y="82295"/>
                </a:lnTo>
                <a:lnTo>
                  <a:pt x="5048250" y="100583"/>
                </a:lnTo>
                <a:lnTo>
                  <a:pt x="5067300" y="174497"/>
                </a:lnTo>
                <a:lnTo>
                  <a:pt x="5141214" y="155447"/>
                </a:lnTo>
                <a:close/>
              </a:path>
              <a:path w="5384800" h="1480820">
                <a:moveTo>
                  <a:pt x="5384292" y="54863"/>
                </a:moveTo>
                <a:lnTo>
                  <a:pt x="5135118" y="0"/>
                </a:lnTo>
                <a:lnTo>
                  <a:pt x="5191506" y="221741"/>
                </a:lnTo>
                <a:lnTo>
                  <a:pt x="5384292" y="54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矩形 34"/>
          <p:cNvSpPr/>
          <p:nvPr/>
        </p:nvSpPr>
        <p:spPr>
          <a:xfrm rot="20794818">
            <a:off x="4875100" y="2236510"/>
            <a:ext cx="2020823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不一樣！</a:t>
            </a:r>
            <a:endParaRPr lang="zh-TW" altLang="en-US" sz="28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90623" y="989887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使用不一樣的</a:t>
            </a:r>
            <a:r>
              <a:rPr lang="zh-TW" altLang="en-US" sz="2800" b="1" dirty="0"/>
              <a:t>測試數據和訓練</a:t>
            </a:r>
            <a:r>
              <a:rPr lang="zh-TW" altLang="en-US" sz="2800" b="1" dirty="0" smtClean="0"/>
              <a:t>數據十分重要！</a:t>
            </a:r>
            <a:endParaRPr lang="en-US" altLang="zh-TW" sz="2800" b="1" dirty="0" smtClean="0"/>
          </a:p>
          <a:p>
            <a:r>
              <a:rPr lang="zh-TW" altLang="en-US" sz="2800" b="1" dirty="0" smtClean="0"/>
              <a:t>因為這會決定你是否可以得到</a:t>
            </a:r>
            <a:r>
              <a:rPr lang="zh-TW" altLang="en-US" sz="2800" b="1" dirty="0"/>
              <a:t>可信的評估結果。</a:t>
            </a:r>
            <a:endParaRPr lang="en-US" altLang="zh-TW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204517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4830" y="1312324"/>
            <a:ext cx="4203700" cy="2090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170" y="3366676"/>
            <a:ext cx="2159000" cy="1628775"/>
            <a:chOff x="1156716" y="2999232"/>
            <a:chExt cx="2159000" cy="1628775"/>
          </a:xfrm>
        </p:grpSpPr>
        <p:sp>
          <p:nvSpPr>
            <p:cNvPr id="4" name="object 4"/>
            <p:cNvSpPr/>
            <p:nvPr/>
          </p:nvSpPr>
          <p:spPr>
            <a:xfrm>
              <a:off x="1171194" y="3013710"/>
              <a:ext cx="2133600" cy="1600200"/>
            </a:xfrm>
            <a:custGeom>
              <a:avLst/>
              <a:gdLst/>
              <a:ahLst/>
              <a:cxnLst/>
              <a:rect l="l" t="t" r="r" b="b"/>
              <a:pathLst>
                <a:path w="2133600" h="1600200">
                  <a:moveTo>
                    <a:pt x="2133600" y="800099"/>
                  </a:moveTo>
                  <a:lnTo>
                    <a:pt x="2132211" y="758920"/>
                  </a:lnTo>
                  <a:lnTo>
                    <a:pt x="2128090" y="718281"/>
                  </a:lnTo>
                  <a:lnTo>
                    <a:pt x="2121304" y="678234"/>
                  </a:lnTo>
                  <a:lnTo>
                    <a:pt x="2111920" y="638829"/>
                  </a:lnTo>
                  <a:lnTo>
                    <a:pt x="2100004" y="600116"/>
                  </a:lnTo>
                  <a:lnTo>
                    <a:pt x="2085625" y="562146"/>
                  </a:lnTo>
                  <a:lnTo>
                    <a:pt x="2068849" y="524967"/>
                  </a:lnTo>
                  <a:lnTo>
                    <a:pt x="2049744" y="488632"/>
                  </a:lnTo>
                  <a:lnTo>
                    <a:pt x="2028376" y="453190"/>
                  </a:lnTo>
                  <a:lnTo>
                    <a:pt x="2004812" y="418690"/>
                  </a:lnTo>
                  <a:lnTo>
                    <a:pt x="1979120" y="385184"/>
                  </a:lnTo>
                  <a:lnTo>
                    <a:pt x="1951367" y="352722"/>
                  </a:lnTo>
                  <a:lnTo>
                    <a:pt x="1921620" y="321354"/>
                  </a:lnTo>
                  <a:lnTo>
                    <a:pt x="1889945" y="291130"/>
                  </a:lnTo>
                  <a:lnTo>
                    <a:pt x="1856411" y="262100"/>
                  </a:lnTo>
                  <a:lnTo>
                    <a:pt x="1821084" y="234314"/>
                  </a:lnTo>
                  <a:lnTo>
                    <a:pt x="1784032" y="207824"/>
                  </a:lnTo>
                  <a:lnTo>
                    <a:pt x="1745321" y="182679"/>
                  </a:lnTo>
                  <a:lnTo>
                    <a:pt x="1705018" y="158928"/>
                  </a:lnTo>
                  <a:lnTo>
                    <a:pt x="1663191" y="136624"/>
                  </a:lnTo>
                  <a:lnTo>
                    <a:pt x="1619907" y="115815"/>
                  </a:lnTo>
                  <a:lnTo>
                    <a:pt x="1575233" y="96552"/>
                  </a:lnTo>
                  <a:lnTo>
                    <a:pt x="1529235" y="78885"/>
                  </a:lnTo>
                  <a:lnTo>
                    <a:pt x="1481982" y="62864"/>
                  </a:lnTo>
                  <a:lnTo>
                    <a:pt x="1433540" y="48541"/>
                  </a:lnTo>
                  <a:lnTo>
                    <a:pt x="1383977" y="35964"/>
                  </a:lnTo>
                  <a:lnTo>
                    <a:pt x="1333359" y="25184"/>
                  </a:lnTo>
                  <a:lnTo>
                    <a:pt x="1281753" y="16252"/>
                  </a:lnTo>
                  <a:lnTo>
                    <a:pt x="1229228" y="9217"/>
                  </a:lnTo>
                  <a:lnTo>
                    <a:pt x="1175849" y="4129"/>
                  </a:lnTo>
                  <a:lnTo>
                    <a:pt x="1121684" y="1040"/>
                  </a:lnTo>
                  <a:lnTo>
                    <a:pt x="1066800" y="0"/>
                  </a:lnTo>
                  <a:lnTo>
                    <a:pt x="1011915" y="1040"/>
                  </a:lnTo>
                  <a:lnTo>
                    <a:pt x="957750" y="4129"/>
                  </a:lnTo>
                  <a:lnTo>
                    <a:pt x="904371" y="9217"/>
                  </a:lnTo>
                  <a:lnTo>
                    <a:pt x="851846" y="16252"/>
                  </a:lnTo>
                  <a:lnTo>
                    <a:pt x="800240" y="25184"/>
                  </a:lnTo>
                  <a:lnTo>
                    <a:pt x="749622" y="35964"/>
                  </a:lnTo>
                  <a:lnTo>
                    <a:pt x="700059" y="48541"/>
                  </a:lnTo>
                  <a:lnTo>
                    <a:pt x="651617" y="62865"/>
                  </a:lnTo>
                  <a:lnTo>
                    <a:pt x="604364" y="78885"/>
                  </a:lnTo>
                  <a:lnTo>
                    <a:pt x="558366" y="96552"/>
                  </a:lnTo>
                  <a:lnTo>
                    <a:pt x="513692" y="115815"/>
                  </a:lnTo>
                  <a:lnTo>
                    <a:pt x="470408" y="136624"/>
                  </a:lnTo>
                  <a:lnTo>
                    <a:pt x="428581" y="158928"/>
                  </a:lnTo>
                  <a:lnTo>
                    <a:pt x="388278" y="182679"/>
                  </a:lnTo>
                  <a:lnTo>
                    <a:pt x="349567" y="207824"/>
                  </a:lnTo>
                  <a:lnTo>
                    <a:pt x="312515" y="234315"/>
                  </a:lnTo>
                  <a:lnTo>
                    <a:pt x="277188" y="262100"/>
                  </a:lnTo>
                  <a:lnTo>
                    <a:pt x="243654" y="291130"/>
                  </a:lnTo>
                  <a:lnTo>
                    <a:pt x="211979" y="321354"/>
                  </a:lnTo>
                  <a:lnTo>
                    <a:pt x="182232" y="352722"/>
                  </a:lnTo>
                  <a:lnTo>
                    <a:pt x="154479" y="385184"/>
                  </a:lnTo>
                  <a:lnTo>
                    <a:pt x="128787" y="418690"/>
                  </a:lnTo>
                  <a:lnTo>
                    <a:pt x="105223" y="453190"/>
                  </a:lnTo>
                  <a:lnTo>
                    <a:pt x="83855" y="488632"/>
                  </a:lnTo>
                  <a:lnTo>
                    <a:pt x="64750" y="524967"/>
                  </a:lnTo>
                  <a:lnTo>
                    <a:pt x="47974" y="562146"/>
                  </a:lnTo>
                  <a:lnTo>
                    <a:pt x="33595" y="600116"/>
                  </a:lnTo>
                  <a:lnTo>
                    <a:pt x="21679" y="638829"/>
                  </a:lnTo>
                  <a:lnTo>
                    <a:pt x="12295" y="678234"/>
                  </a:lnTo>
                  <a:lnTo>
                    <a:pt x="5509" y="718281"/>
                  </a:lnTo>
                  <a:lnTo>
                    <a:pt x="1388" y="758920"/>
                  </a:lnTo>
                  <a:lnTo>
                    <a:pt x="0" y="800100"/>
                  </a:lnTo>
                  <a:lnTo>
                    <a:pt x="1388" y="841212"/>
                  </a:lnTo>
                  <a:lnTo>
                    <a:pt x="5509" y="881792"/>
                  </a:lnTo>
                  <a:lnTo>
                    <a:pt x="12295" y="921789"/>
                  </a:lnTo>
                  <a:lnTo>
                    <a:pt x="21679" y="961151"/>
                  </a:lnTo>
                  <a:lnTo>
                    <a:pt x="33595" y="999828"/>
                  </a:lnTo>
                  <a:lnTo>
                    <a:pt x="47974" y="1037770"/>
                  </a:lnTo>
                  <a:lnTo>
                    <a:pt x="64750" y="1074926"/>
                  </a:lnTo>
                  <a:lnTo>
                    <a:pt x="83855" y="1111246"/>
                  </a:lnTo>
                  <a:lnTo>
                    <a:pt x="105223" y="1146677"/>
                  </a:lnTo>
                  <a:lnTo>
                    <a:pt x="128787" y="1181171"/>
                  </a:lnTo>
                  <a:lnTo>
                    <a:pt x="154479" y="1214676"/>
                  </a:lnTo>
                  <a:lnTo>
                    <a:pt x="182232" y="1247142"/>
                  </a:lnTo>
                  <a:lnTo>
                    <a:pt x="211979" y="1278518"/>
                  </a:lnTo>
                  <a:lnTo>
                    <a:pt x="243654" y="1308753"/>
                  </a:lnTo>
                  <a:lnTo>
                    <a:pt x="277188" y="1337797"/>
                  </a:lnTo>
                  <a:lnTo>
                    <a:pt x="312515" y="1365599"/>
                  </a:lnTo>
                  <a:lnTo>
                    <a:pt x="349567" y="1392108"/>
                  </a:lnTo>
                  <a:lnTo>
                    <a:pt x="388278" y="1417274"/>
                  </a:lnTo>
                  <a:lnTo>
                    <a:pt x="428581" y="1441047"/>
                  </a:lnTo>
                  <a:lnTo>
                    <a:pt x="470408" y="1463374"/>
                  </a:lnTo>
                  <a:lnTo>
                    <a:pt x="513692" y="1484207"/>
                  </a:lnTo>
                  <a:lnTo>
                    <a:pt x="558366" y="1503494"/>
                  </a:lnTo>
                  <a:lnTo>
                    <a:pt x="604364" y="1521184"/>
                  </a:lnTo>
                  <a:lnTo>
                    <a:pt x="651617" y="1537227"/>
                  </a:lnTo>
                  <a:lnTo>
                    <a:pt x="700059" y="1551573"/>
                  </a:lnTo>
                  <a:lnTo>
                    <a:pt x="749622" y="1564170"/>
                  </a:lnTo>
                  <a:lnTo>
                    <a:pt x="800240" y="1574968"/>
                  </a:lnTo>
                  <a:lnTo>
                    <a:pt x="851846" y="1583916"/>
                  </a:lnTo>
                  <a:lnTo>
                    <a:pt x="904371" y="1590964"/>
                  </a:lnTo>
                  <a:lnTo>
                    <a:pt x="957750" y="1596061"/>
                  </a:lnTo>
                  <a:lnTo>
                    <a:pt x="1011915" y="1599156"/>
                  </a:lnTo>
                  <a:lnTo>
                    <a:pt x="1066800" y="1600200"/>
                  </a:lnTo>
                  <a:lnTo>
                    <a:pt x="1121684" y="1599156"/>
                  </a:lnTo>
                  <a:lnTo>
                    <a:pt x="1175849" y="1596061"/>
                  </a:lnTo>
                  <a:lnTo>
                    <a:pt x="1229228" y="1590964"/>
                  </a:lnTo>
                  <a:lnTo>
                    <a:pt x="1281753" y="1583916"/>
                  </a:lnTo>
                  <a:lnTo>
                    <a:pt x="1333359" y="1574968"/>
                  </a:lnTo>
                  <a:lnTo>
                    <a:pt x="1383977" y="1564170"/>
                  </a:lnTo>
                  <a:lnTo>
                    <a:pt x="1433540" y="1551573"/>
                  </a:lnTo>
                  <a:lnTo>
                    <a:pt x="1481982" y="1537227"/>
                  </a:lnTo>
                  <a:lnTo>
                    <a:pt x="1529235" y="1521184"/>
                  </a:lnTo>
                  <a:lnTo>
                    <a:pt x="1575233" y="1503494"/>
                  </a:lnTo>
                  <a:lnTo>
                    <a:pt x="1619907" y="1484207"/>
                  </a:lnTo>
                  <a:lnTo>
                    <a:pt x="1663191" y="1463374"/>
                  </a:lnTo>
                  <a:lnTo>
                    <a:pt x="1705018" y="1441047"/>
                  </a:lnTo>
                  <a:lnTo>
                    <a:pt x="1745321" y="1417274"/>
                  </a:lnTo>
                  <a:lnTo>
                    <a:pt x="1784032" y="1392108"/>
                  </a:lnTo>
                  <a:lnTo>
                    <a:pt x="1821084" y="1365599"/>
                  </a:lnTo>
                  <a:lnTo>
                    <a:pt x="1856411" y="1337797"/>
                  </a:lnTo>
                  <a:lnTo>
                    <a:pt x="1889945" y="1308753"/>
                  </a:lnTo>
                  <a:lnTo>
                    <a:pt x="1921620" y="1278518"/>
                  </a:lnTo>
                  <a:lnTo>
                    <a:pt x="1951367" y="1247142"/>
                  </a:lnTo>
                  <a:lnTo>
                    <a:pt x="1979120" y="1214676"/>
                  </a:lnTo>
                  <a:lnTo>
                    <a:pt x="2004812" y="1181171"/>
                  </a:lnTo>
                  <a:lnTo>
                    <a:pt x="2028376" y="1146677"/>
                  </a:lnTo>
                  <a:lnTo>
                    <a:pt x="2049744" y="1111246"/>
                  </a:lnTo>
                  <a:lnTo>
                    <a:pt x="2068849" y="1074926"/>
                  </a:lnTo>
                  <a:lnTo>
                    <a:pt x="2085625" y="1037770"/>
                  </a:lnTo>
                  <a:lnTo>
                    <a:pt x="2100004" y="999828"/>
                  </a:lnTo>
                  <a:lnTo>
                    <a:pt x="2111920" y="961151"/>
                  </a:lnTo>
                  <a:lnTo>
                    <a:pt x="2121304" y="921789"/>
                  </a:lnTo>
                  <a:lnTo>
                    <a:pt x="2128090" y="881792"/>
                  </a:lnTo>
                  <a:lnTo>
                    <a:pt x="2132211" y="841212"/>
                  </a:lnTo>
                  <a:lnTo>
                    <a:pt x="2133600" y="800099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6716" y="2999232"/>
              <a:ext cx="2159000" cy="1628775"/>
            </a:xfrm>
            <a:custGeom>
              <a:avLst/>
              <a:gdLst/>
              <a:ahLst/>
              <a:cxnLst/>
              <a:rect l="l" t="t" r="r" b="b"/>
              <a:pathLst>
                <a:path w="2159000" h="1628775">
                  <a:moveTo>
                    <a:pt x="12700" y="939545"/>
                  </a:moveTo>
                  <a:lnTo>
                    <a:pt x="12699" y="690371"/>
                  </a:lnTo>
                  <a:lnTo>
                    <a:pt x="0" y="730757"/>
                  </a:lnTo>
                  <a:lnTo>
                    <a:pt x="0" y="898397"/>
                  </a:lnTo>
                  <a:lnTo>
                    <a:pt x="12700" y="939545"/>
                  </a:lnTo>
                  <a:close/>
                </a:path>
                <a:path w="2159000" h="1628775">
                  <a:moveTo>
                    <a:pt x="2146300" y="938783"/>
                  </a:moveTo>
                  <a:lnTo>
                    <a:pt x="2146300" y="688847"/>
                  </a:lnTo>
                  <a:lnTo>
                    <a:pt x="2120900" y="608837"/>
                  </a:lnTo>
                  <a:lnTo>
                    <a:pt x="2095500" y="532637"/>
                  </a:lnTo>
                  <a:lnTo>
                    <a:pt x="2070100" y="495299"/>
                  </a:lnTo>
                  <a:lnTo>
                    <a:pt x="2044700" y="459485"/>
                  </a:lnTo>
                  <a:lnTo>
                    <a:pt x="2019300" y="424433"/>
                  </a:lnTo>
                  <a:lnTo>
                    <a:pt x="1993900" y="390143"/>
                  </a:lnTo>
                  <a:lnTo>
                    <a:pt x="1968500" y="357377"/>
                  </a:lnTo>
                  <a:lnTo>
                    <a:pt x="1943100" y="325373"/>
                  </a:lnTo>
                  <a:lnTo>
                    <a:pt x="1905000" y="294131"/>
                  </a:lnTo>
                  <a:lnTo>
                    <a:pt x="1879600" y="265175"/>
                  </a:lnTo>
                  <a:lnTo>
                    <a:pt x="1841500" y="236981"/>
                  </a:lnTo>
                  <a:lnTo>
                    <a:pt x="1803400" y="210311"/>
                  </a:lnTo>
                  <a:lnTo>
                    <a:pt x="1765300" y="184403"/>
                  </a:lnTo>
                  <a:lnTo>
                    <a:pt x="1714500" y="160781"/>
                  </a:lnTo>
                  <a:lnTo>
                    <a:pt x="1676400" y="137921"/>
                  </a:lnTo>
                  <a:lnTo>
                    <a:pt x="1638300" y="116585"/>
                  </a:lnTo>
                  <a:lnTo>
                    <a:pt x="1587500" y="97535"/>
                  </a:lnTo>
                  <a:lnTo>
                    <a:pt x="1536700" y="79247"/>
                  </a:lnTo>
                  <a:lnTo>
                    <a:pt x="1498600" y="63245"/>
                  </a:lnTo>
                  <a:lnTo>
                    <a:pt x="1447800" y="48767"/>
                  </a:lnTo>
                  <a:lnTo>
                    <a:pt x="1397000" y="35813"/>
                  </a:lnTo>
                  <a:lnTo>
                    <a:pt x="1346200" y="25145"/>
                  </a:lnTo>
                  <a:lnTo>
                    <a:pt x="1295400" y="16001"/>
                  </a:lnTo>
                  <a:lnTo>
                    <a:pt x="1244600" y="9143"/>
                  </a:lnTo>
                  <a:lnTo>
                    <a:pt x="1181100" y="3809"/>
                  </a:lnTo>
                  <a:lnTo>
                    <a:pt x="1130300" y="761"/>
                  </a:lnTo>
                  <a:lnTo>
                    <a:pt x="1079500" y="0"/>
                  </a:lnTo>
                  <a:lnTo>
                    <a:pt x="1016000" y="761"/>
                  </a:lnTo>
                  <a:lnTo>
                    <a:pt x="965200" y="3809"/>
                  </a:lnTo>
                  <a:lnTo>
                    <a:pt x="914400" y="9143"/>
                  </a:lnTo>
                  <a:lnTo>
                    <a:pt x="863600" y="16001"/>
                  </a:lnTo>
                  <a:lnTo>
                    <a:pt x="800099" y="25145"/>
                  </a:lnTo>
                  <a:lnTo>
                    <a:pt x="749299" y="36575"/>
                  </a:lnTo>
                  <a:lnTo>
                    <a:pt x="698499" y="48767"/>
                  </a:lnTo>
                  <a:lnTo>
                    <a:pt x="660399" y="63245"/>
                  </a:lnTo>
                  <a:lnTo>
                    <a:pt x="609600" y="80009"/>
                  </a:lnTo>
                  <a:lnTo>
                    <a:pt x="558800" y="97535"/>
                  </a:lnTo>
                  <a:lnTo>
                    <a:pt x="520700" y="117347"/>
                  </a:lnTo>
                  <a:lnTo>
                    <a:pt x="469900" y="137921"/>
                  </a:lnTo>
                  <a:lnTo>
                    <a:pt x="431800" y="160781"/>
                  </a:lnTo>
                  <a:lnTo>
                    <a:pt x="393699" y="185165"/>
                  </a:lnTo>
                  <a:lnTo>
                    <a:pt x="355599" y="210311"/>
                  </a:lnTo>
                  <a:lnTo>
                    <a:pt x="317499" y="236981"/>
                  </a:lnTo>
                  <a:lnTo>
                    <a:pt x="279399" y="265175"/>
                  </a:lnTo>
                  <a:lnTo>
                    <a:pt x="241299" y="294893"/>
                  </a:lnTo>
                  <a:lnTo>
                    <a:pt x="215899" y="325373"/>
                  </a:lnTo>
                  <a:lnTo>
                    <a:pt x="177799" y="357377"/>
                  </a:lnTo>
                  <a:lnTo>
                    <a:pt x="126999" y="424433"/>
                  </a:lnTo>
                  <a:lnTo>
                    <a:pt x="76199" y="496061"/>
                  </a:lnTo>
                  <a:lnTo>
                    <a:pt x="63499" y="533399"/>
                  </a:lnTo>
                  <a:lnTo>
                    <a:pt x="38099" y="571499"/>
                  </a:lnTo>
                  <a:lnTo>
                    <a:pt x="12699" y="649985"/>
                  </a:lnTo>
                  <a:lnTo>
                    <a:pt x="12700" y="979931"/>
                  </a:lnTo>
                  <a:lnTo>
                    <a:pt x="25400" y="1019555"/>
                  </a:lnTo>
                  <a:lnTo>
                    <a:pt x="25399" y="733805"/>
                  </a:lnTo>
                  <a:lnTo>
                    <a:pt x="38099" y="694943"/>
                  </a:lnTo>
                  <a:lnTo>
                    <a:pt x="38099" y="656081"/>
                  </a:lnTo>
                  <a:lnTo>
                    <a:pt x="50799" y="618743"/>
                  </a:lnTo>
                  <a:lnTo>
                    <a:pt x="76199" y="581405"/>
                  </a:lnTo>
                  <a:lnTo>
                    <a:pt x="88899" y="544829"/>
                  </a:lnTo>
                  <a:lnTo>
                    <a:pt x="126999" y="474725"/>
                  </a:lnTo>
                  <a:lnTo>
                    <a:pt x="177799" y="407669"/>
                  </a:lnTo>
                  <a:lnTo>
                    <a:pt x="228599" y="345185"/>
                  </a:lnTo>
                  <a:lnTo>
                    <a:pt x="266699" y="315467"/>
                  </a:lnTo>
                  <a:lnTo>
                    <a:pt x="292099" y="287273"/>
                  </a:lnTo>
                  <a:lnTo>
                    <a:pt x="330199" y="259841"/>
                  </a:lnTo>
                  <a:lnTo>
                    <a:pt x="368299" y="233933"/>
                  </a:lnTo>
                  <a:lnTo>
                    <a:pt x="406399" y="208787"/>
                  </a:lnTo>
                  <a:lnTo>
                    <a:pt x="444500" y="185165"/>
                  </a:lnTo>
                  <a:lnTo>
                    <a:pt x="482600" y="163067"/>
                  </a:lnTo>
                  <a:lnTo>
                    <a:pt x="533400" y="142493"/>
                  </a:lnTo>
                  <a:lnTo>
                    <a:pt x="571500" y="123443"/>
                  </a:lnTo>
                  <a:lnTo>
                    <a:pt x="622300" y="106679"/>
                  </a:lnTo>
                  <a:lnTo>
                    <a:pt x="660400" y="90677"/>
                  </a:lnTo>
                  <a:lnTo>
                    <a:pt x="711199" y="76199"/>
                  </a:lnTo>
                  <a:lnTo>
                    <a:pt x="761999" y="64007"/>
                  </a:lnTo>
                  <a:lnTo>
                    <a:pt x="812799" y="53339"/>
                  </a:lnTo>
                  <a:lnTo>
                    <a:pt x="863600" y="44195"/>
                  </a:lnTo>
                  <a:lnTo>
                    <a:pt x="914400" y="37337"/>
                  </a:lnTo>
                  <a:lnTo>
                    <a:pt x="965200" y="32765"/>
                  </a:lnTo>
                  <a:lnTo>
                    <a:pt x="1016000" y="29717"/>
                  </a:lnTo>
                  <a:lnTo>
                    <a:pt x="1079500" y="28193"/>
                  </a:lnTo>
                  <a:lnTo>
                    <a:pt x="1130300" y="29717"/>
                  </a:lnTo>
                  <a:lnTo>
                    <a:pt x="1181100" y="32765"/>
                  </a:lnTo>
                  <a:lnTo>
                    <a:pt x="1231900" y="37337"/>
                  </a:lnTo>
                  <a:lnTo>
                    <a:pt x="1282700" y="44195"/>
                  </a:lnTo>
                  <a:lnTo>
                    <a:pt x="1333500" y="53339"/>
                  </a:lnTo>
                  <a:lnTo>
                    <a:pt x="1384300" y="64007"/>
                  </a:lnTo>
                  <a:lnTo>
                    <a:pt x="1435100" y="76199"/>
                  </a:lnTo>
                  <a:lnTo>
                    <a:pt x="1485900" y="90677"/>
                  </a:lnTo>
                  <a:lnTo>
                    <a:pt x="1536700" y="106679"/>
                  </a:lnTo>
                  <a:lnTo>
                    <a:pt x="1574800" y="124205"/>
                  </a:lnTo>
                  <a:lnTo>
                    <a:pt x="1625600" y="143255"/>
                  </a:lnTo>
                  <a:lnTo>
                    <a:pt x="1663700" y="163829"/>
                  </a:lnTo>
                  <a:lnTo>
                    <a:pt x="1701800" y="185927"/>
                  </a:lnTo>
                  <a:lnTo>
                    <a:pt x="1752600" y="208787"/>
                  </a:lnTo>
                  <a:lnTo>
                    <a:pt x="1790700" y="233933"/>
                  </a:lnTo>
                  <a:lnTo>
                    <a:pt x="1816100" y="259841"/>
                  </a:lnTo>
                  <a:lnTo>
                    <a:pt x="1854200" y="287273"/>
                  </a:lnTo>
                  <a:lnTo>
                    <a:pt x="1892300" y="316229"/>
                  </a:lnTo>
                  <a:lnTo>
                    <a:pt x="1917700" y="345947"/>
                  </a:lnTo>
                  <a:lnTo>
                    <a:pt x="1943100" y="376427"/>
                  </a:lnTo>
                  <a:lnTo>
                    <a:pt x="1981200" y="408431"/>
                  </a:lnTo>
                  <a:lnTo>
                    <a:pt x="2006600" y="441197"/>
                  </a:lnTo>
                  <a:lnTo>
                    <a:pt x="2019300" y="475487"/>
                  </a:lnTo>
                  <a:lnTo>
                    <a:pt x="2070100" y="545591"/>
                  </a:lnTo>
                  <a:lnTo>
                    <a:pt x="2108200" y="656843"/>
                  </a:lnTo>
                  <a:lnTo>
                    <a:pt x="2120900" y="695705"/>
                  </a:lnTo>
                  <a:lnTo>
                    <a:pt x="2120900" y="774191"/>
                  </a:lnTo>
                  <a:lnTo>
                    <a:pt x="2133600" y="814577"/>
                  </a:lnTo>
                  <a:lnTo>
                    <a:pt x="2133600" y="978407"/>
                  </a:lnTo>
                  <a:lnTo>
                    <a:pt x="2146300" y="938783"/>
                  </a:lnTo>
                  <a:close/>
                </a:path>
                <a:path w="2159000" h="1628775">
                  <a:moveTo>
                    <a:pt x="2133600" y="978407"/>
                  </a:moveTo>
                  <a:lnTo>
                    <a:pt x="2133600" y="814577"/>
                  </a:lnTo>
                  <a:lnTo>
                    <a:pt x="2120900" y="854963"/>
                  </a:lnTo>
                  <a:lnTo>
                    <a:pt x="2120900" y="933449"/>
                  </a:lnTo>
                  <a:lnTo>
                    <a:pt x="2108200" y="972311"/>
                  </a:lnTo>
                  <a:lnTo>
                    <a:pt x="2070100" y="1083563"/>
                  </a:lnTo>
                  <a:lnTo>
                    <a:pt x="2044700" y="1119377"/>
                  </a:lnTo>
                  <a:lnTo>
                    <a:pt x="2019300" y="1153667"/>
                  </a:lnTo>
                  <a:lnTo>
                    <a:pt x="2006600" y="1187195"/>
                  </a:lnTo>
                  <a:lnTo>
                    <a:pt x="1981200" y="1220723"/>
                  </a:lnTo>
                  <a:lnTo>
                    <a:pt x="1943100" y="1251965"/>
                  </a:lnTo>
                  <a:lnTo>
                    <a:pt x="1917700" y="1283207"/>
                  </a:lnTo>
                  <a:lnTo>
                    <a:pt x="1892300" y="1312925"/>
                  </a:lnTo>
                  <a:lnTo>
                    <a:pt x="1854200" y="1341119"/>
                  </a:lnTo>
                  <a:lnTo>
                    <a:pt x="1816100" y="1368551"/>
                  </a:lnTo>
                  <a:lnTo>
                    <a:pt x="1790700" y="1395221"/>
                  </a:lnTo>
                  <a:lnTo>
                    <a:pt x="1739900" y="1419605"/>
                  </a:lnTo>
                  <a:lnTo>
                    <a:pt x="1701800" y="1443227"/>
                  </a:lnTo>
                  <a:lnTo>
                    <a:pt x="1663700" y="1465325"/>
                  </a:lnTo>
                  <a:lnTo>
                    <a:pt x="1625600" y="1485899"/>
                  </a:lnTo>
                  <a:lnTo>
                    <a:pt x="1574800" y="1504949"/>
                  </a:lnTo>
                  <a:lnTo>
                    <a:pt x="1536700" y="1521713"/>
                  </a:lnTo>
                  <a:lnTo>
                    <a:pt x="1485900" y="1537715"/>
                  </a:lnTo>
                  <a:lnTo>
                    <a:pt x="1435100" y="1552193"/>
                  </a:lnTo>
                  <a:lnTo>
                    <a:pt x="1384300" y="1564385"/>
                  </a:lnTo>
                  <a:lnTo>
                    <a:pt x="1333500" y="1575053"/>
                  </a:lnTo>
                  <a:lnTo>
                    <a:pt x="1282700" y="1584197"/>
                  </a:lnTo>
                  <a:lnTo>
                    <a:pt x="1231900" y="1591055"/>
                  </a:lnTo>
                  <a:lnTo>
                    <a:pt x="1181100" y="1595627"/>
                  </a:lnTo>
                  <a:lnTo>
                    <a:pt x="1130300" y="1598675"/>
                  </a:lnTo>
                  <a:lnTo>
                    <a:pt x="1079500" y="1600199"/>
                  </a:lnTo>
                  <a:lnTo>
                    <a:pt x="1016000" y="1598675"/>
                  </a:lnTo>
                  <a:lnTo>
                    <a:pt x="965200" y="1595627"/>
                  </a:lnTo>
                  <a:lnTo>
                    <a:pt x="914400" y="1591055"/>
                  </a:lnTo>
                  <a:lnTo>
                    <a:pt x="863600" y="1584197"/>
                  </a:lnTo>
                  <a:lnTo>
                    <a:pt x="812800" y="1575053"/>
                  </a:lnTo>
                  <a:lnTo>
                    <a:pt x="762000" y="1564385"/>
                  </a:lnTo>
                  <a:lnTo>
                    <a:pt x="711200" y="1552193"/>
                  </a:lnTo>
                  <a:lnTo>
                    <a:pt x="660400" y="1537715"/>
                  </a:lnTo>
                  <a:lnTo>
                    <a:pt x="622300" y="1521714"/>
                  </a:lnTo>
                  <a:lnTo>
                    <a:pt x="571500" y="1504187"/>
                  </a:lnTo>
                  <a:lnTo>
                    <a:pt x="533400" y="1485137"/>
                  </a:lnTo>
                  <a:lnTo>
                    <a:pt x="482600" y="1464564"/>
                  </a:lnTo>
                  <a:lnTo>
                    <a:pt x="444500" y="1442465"/>
                  </a:lnTo>
                  <a:lnTo>
                    <a:pt x="406400" y="1419605"/>
                  </a:lnTo>
                  <a:lnTo>
                    <a:pt x="368300" y="1394459"/>
                  </a:lnTo>
                  <a:lnTo>
                    <a:pt x="330200" y="1368552"/>
                  </a:lnTo>
                  <a:lnTo>
                    <a:pt x="292100" y="1341120"/>
                  </a:lnTo>
                  <a:lnTo>
                    <a:pt x="266700" y="1312164"/>
                  </a:lnTo>
                  <a:lnTo>
                    <a:pt x="228600" y="1282445"/>
                  </a:lnTo>
                  <a:lnTo>
                    <a:pt x="203200" y="1251965"/>
                  </a:lnTo>
                  <a:lnTo>
                    <a:pt x="177800" y="1219961"/>
                  </a:lnTo>
                  <a:lnTo>
                    <a:pt x="152400" y="1187195"/>
                  </a:lnTo>
                  <a:lnTo>
                    <a:pt x="101600" y="1118615"/>
                  </a:lnTo>
                  <a:lnTo>
                    <a:pt x="88900" y="1082802"/>
                  </a:lnTo>
                  <a:lnTo>
                    <a:pt x="63500" y="1046225"/>
                  </a:lnTo>
                  <a:lnTo>
                    <a:pt x="38100" y="971549"/>
                  </a:lnTo>
                  <a:lnTo>
                    <a:pt x="38100" y="932687"/>
                  </a:lnTo>
                  <a:lnTo>
                    <a:pt x="25400" y="893825"/>
                  </a:lnTo>
                  <a:lnTo>
                    <a:pt x="25400" y="1019555"/>
                  </a:lnTo>
                  <a:lnTo>
                    <a:pt x="38100" y="1057655"/>
                  </a:lnTo>
                  <a:lnTo>
                    <a:pt x="63500" y="1095755"/>
                  </a:lnTo>
                  <a:lnTo>
                    <a:pt x="76200" y="1133093"/>
                  </a:lnTo>
                  <a:lnTo>
                    <a:pt x="101600" y="1168908"/>
                  </a:lnTo>
                  <a:lnTo>
                    <a:pt x="127000" y="1203959"/>
                  </a:lnTo>
                  <a:lnTo>
                    <a:pt x="152400" y="1238249"/>
                  </a:lnTo>
                  <a:lnTo>
                    <a:pt x="177800" y="1271015"/>
                  </a:lnTo>
                  <a:lnTo>
                    <a:pt x="215900" y="1303020"/>
                  </a:lnTo>
                  <a:lnTo>
                    <a:pt x="241300" y="1334261"/>
                  </a:lnTo>
                  <a:lnTo>
                    <a:pt x="279400" y="1363217"/>
                  </a:lnTo>
                  <a:lnTo>
                    <a:pt x="317500" y="1391411"/>
                  </a:lnTo>
                  <a:lnTo>
                    <a:pt x="355600" y="1418082"/>
                  </a:lnTo>
                  <a:lnTo>
                    <a:pt x="393700" y="1443989"/>
                  </a:lnTo>
                  <a:lnTo>
                    <a:pt x="431800" y="1467611"/>
                  </a:lnTo>
                  <a:lnTo>
                    <a:pt x="469900" y="1490471"/>
                  </a:lnTo>
                  <a:lnTo>
                    <a:pt x="520700" y="1511808"/>
                  </a:lnTo>
                  <a:lnTo>
                    <a:pt x="558800" y="1530858"/>
                  </a:lnTo>
                  <a:lnTo>
                    <a:pt x="609600" y="1549145"/>
                  </a:lnTo>
                  <a:lnTo>
                    <a:pt x="660400" y="1565147"/>
                  </a:lnTo>
                  <a:lnTo>
                    <a:pt x="698500" y="1579626"/>
                  </a:lnTo>
                  <a:lnTo>
                    <a:pt x="749300" y="1592579"/>
                  </a:lnTo>
                  <a:lnTo>
                    <a:pt x="800100" y="1603247"/>
                  </a:lnTo>
                  <a:lnTo>
                    <a:pt x="863600" y="1612391"/>
                  </a:lnTo>
                  <a:lnTo>
                    <a:pt x="914400" y="1619249"/>
                  </a:lnTo>
                  <a:lnTo>
                    <a:pt x="965200" y="1624583"/>
                  </a:lnTo>
                  <a:lnTo>
                    <a:pt x="1016000" y="1627631"/>
                  </a:lnTo>
                  <a:lnTo>
                    <a:pt x="1079500" y="1628393"/>
                  </a:lnTo>
                  <a:lnTo>
                    <a:pt x="1130300" y="1627631"/>
                  </a:lnTo>
                  <a:lnTo>
                    <a:pt x="1181100" y="1624583"/>
                  </a:lnTo>
                  <a:lnTo>
                    <a:pt x="1244600" y="1619249"/>
                  </a:lnTo>
                  <a:lnTo>
                    <a:pt x="1295400" y="1612391"/>
                  </a:lnTo>
                  <a:lnTo>
                    <a:pt x="1346200" y="1603247"/>
                  </a:lnTo>
                  <a:lnTo>
                    <a:pt x="1397000" y="1591817"/>
                  </a:lnTo>
                  <a:lnTo>
                    <a:pt x="1447800" y="1579625"/>
                  </a:lnTo>
                  <a:lnTo>
                    <a:pt x="1498600" y="1565147"/>
                  </a:lnTo>
                  <a:lnTo>
                    <a:pt x="1536700" y="1548383"/>
                  </a:lnTo>
                  <a:lnTo>
                    <a:pt x="1587500" y="1530857"/>
                  </a:lnTo>
                  <a:lnTo>
                    <a:pt x="1638300" y="1511045"/>
                  </a:lnTo>
                  <a:lnTo>
                    <a:pt x="1676400" y="1490471"/>
                  </a:lnTo>
                  <a:lnTo>
                    <a:pt x="1714500" y="1467611"/>
                  </a:lnTo>
                  <a:lnTo>
                    <a:pt x="1765300" y="1443227"/>
                  </a:lnTo>
                  <a:lnTo>
                    <a:pt x="1803400" y="1418081"/>
                  </a:lnTo>
                  <a:lnTo>
                    <a:pt x="1841500" y="1391411"/>
                  </a:lnTo>
                  <a:lnTo>
                    <a:pt x="1879600" y="1363217"/>
                  </a:lnTo>
                  <a:lnTo>
                    <a:pt x="1905000" y="1333499"/>
                  </a:lnTo>
                  <a:lnTo>
                    <a:pt x="1943100" y="1303019"/>
                  </a:lnTo>
                  <a:lnTo>
                    <a:pt x="1968500" y="1271015"/>
                  </a:lnTo>
                  <a:lnTo>
                    <a:pt x="2019300" y="1203959"/>
                  </a:lnTo>
                  <a:lnTo>
                    <a:pt x="2070100" y="1132331"/>
                  </a:lnTo>
                  <a:lnTo>
                    <a:pt x="2095500" y="1094993"/>
                  </a:lnTo>
                  <a:lnTo>
                    <a:pt x="2133600" y="978407"/>
                  </a:lnTo>
                  <a:close/>
                </a:path>
                <a:path w="2159000" h="1628775">
                  <a:moveTo>
                    <a:pt x="2159000" y="855725"/>
                  </a:moveTo>
                  <a:lnTo>
                    <a:pt x="2159000" y="771905"/>
                  </a:lnTo>
                  <a:lnTo>
                    <a:pt x="2146300" y="729995"/>
                  </a:lnTo>
                  <a:lnTo>
                    <a:pt x="2146300" y="897635"/>
                  </a:lnTo>
                  <a:lnTo>
                    <a:pt x="2159000" y="85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1325" y="3943111"/>
            <a:ext cx="167157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marR="5080" indent="-25146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440" dirty="0" smtClean="0">
                <a:latin typeface="Trebuchet MS"/>
                <a:cs typeface="Trebuchet MS"/>
              </a:rPr>
              <a:t>訓練資料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58715" y="1765713"/>
            <a:ext cx="1447800" cy="1096010"/>
            <a:chOff x="8573261" y="1398269"/>
            <a:chExt cx="1447800" cy="1096010"/>
          </a:xfrm>
        </p:grpSpPr>
        <p:sp>
          <p:nvSpPr>
            <p:cNvPr id="8" name="object 8"/>
            <p:cNvSpPr/>
            <p:nvPr/>
          </p:nvSpPr>
          <p:spPr>
            <a:xfrm>
              <a:off x="8587739" y="1413509"/>
              <a:ext cx="1423035" cy="1066800"/>
            </a:xfrm>
            <a:custGeom>
              <a:avLst/>
              <a:gdLst/>
              <a:ahLst/>
              <a:cxnLst/>
              <a:rect l="l" t="t" r="r" b="b"/>
              <a:pathLst>
                <a:path w="1423034" h="1066800">
                  <a:moveTo>
                    <a:pt x="1422654" y="533399"/>
                  </a:moveTo>
                  <a:lnTo>
                    <a:pt x="1420513" y="491675"/>
                  </a:lnTo>
                  <a:lnTo>
                    <a:pt x="1414198" y="450836"/>
                  </a:lnTo>
                  <a:lnTo>
                    <a:pt x="1403866" y="411000"/>
                  </a:lnTo>
                  <a:lnTo>
                    <a:pt x="1389675" y="372285"/>
                  </a:lnTo>
                  <a:lnTo>
                    <a:pt x="1371786" y="334809"/>
                  </a:lnTo>
                  <a:lnTo>
                    <a:pt x="1350355" y="298690"/>
                  </a:lnTo>
                  <a:lnTo>
                    <a:pt x="1325541" y="264047"/>
                  </a:lnTo>
                  <a:lnTo>
                    <a:pt x="1297503" y="230996"/>
                  </a:lnTo>
                  <a:lnTo>
                    <a:pt x="1266399" y="199657"/>
                  </a:lnTo>
                  <a:lnTo>
                    <a:pt x="1232388" y="170147"/>
                  </a:lnTo>
                  <a:lnTo>
                    <a:pt x="1195628" y="142583"/>
                  </a:lnTo>
                  <a:lnTo>
                    <a:pt x="1156278" y="117085"/>
                  </a:lnTo>
                  <a:lnTo>
                    <a:pt x="1114496" y="93770"/>
                  </a:lnTo>
                  <a:lnTo>
                    <a:pt x="1070440" y="72756"/>
                  </a:lnTo>
                  <a:lnTo>
                    <a:pt x="1024270" y="54161"/>
                  </a:lnTo>
                  <a:lnTo>
                    <a:pt x="976143" y="38104"/>
                  </a:lnTo>
                  <a:lnTo>
                    <a:pt x="926218" y="24701"/>
                  </a:lnTo>
                  <a:lnTo>
                    <a:pt x="874653" y="14071"/>
                  </a:lnTo>
                  <a:lnTo>
                    <a:pt x="821608" y="6332"/>
                  </a:lnTo>
                  <a:lnTo>
                    <a:pt x="767240" y="1602"/>
                  </a:lnTo>
                  <a:lnTo>
                    <a:pt x="711708" y="0"/>
                  </a:lnTo>
                  <a:lnTo>
                    <a:pt x="656072" y="1602"/>
                  </a:lnTo>
                  <a:lnTo>
                    <a:pt x="601610" y="6332"/>
                  </a:lnTo>
                  <a:lnTo>
                    <a:pt x="548480" y="14071"/>
                  </a:lnTo>
                  <a:lnTo>
                    <a:pt x="496839" y="24701"/>
                  </a:lnTo>
                  <a:lnTo>
                    <a:pt x="446847" y="38104"/>
                  </a:lnTo>
                  <a:lnTo>
                    <a:pt x="398661" y="54161"/>
                  </a:lnTo>
                  <a:lnTo>
                    <a:pt x="352439" y="72756"/>
                  </a:lnTo>
                  <a:lnTo>
                    <a:pt x="308338" y="93770"/>
                  </a:lnTo>
                  <a:lnTo>
                    <a:pt x="266517" y="117085"/>
                  </a:lnTo>
                  <a:lnTo>
                    <a:pt x="227134" y="142583"/>
                  </a:lnTo>
                  <a:lnTo>
                    <a:pt x="190347" y="170147"/>
                  </a:lnTo>
                  <a:lnTo>
                    <a:pt x="156314" y="199657"/>
                  </a:lnTo>
                  <a:lnTo>
                    <a:pt x="125192" y="230996"/>
                  </a:lnTo>
                  <a:lnTo>
                    <a:pt x="97140" y="264047"/>
                  </a:lnTo>
                  <a:lnTo>
                    <a:pt x="72316" y="298690"/>
                  </a:lnTo>
                  <a:lnTo>
                    <a:pt x="50878" y="334809"/>
                  </a:lnTo>
                  <a:lnTo>
                    <a:pt x="32983" y="372285"/>
                  </a:lnTo>
                  <a:lnTo>
                    <a:pt x="18790" y="411000"/>
                  </a:lnTo>
                  <a:lnTo>
                    <a:pt x="8456" y="450836"/>
                  </a:lnTo>
                  <a:lnTo>
                    <a:pt x="2140" y="491675"/>
                  </a:lnTo>
                  <a:lnTo>
                    <a:pt x="0" y="533400"/>
                  </a:lnTo>
                  <a:lnTo>
                    <a:pt x="2140" y="575025"/>
                  </a:lnTo>
                  <a:lnTo>
                    <a:pt x="8456" y="615785"/>
                  </a:lnTo>
                  <a:lnTo>
                    <a:pt x="18790" y="655559"/>
                  </a:lnTo>
                  <a:lnTo>
                    <a:pt x="32983" y="694229"/>
                  </a:lnTo>
                  <a:lnTo>
                    <a:pt x="50878" y="731674"/>
                  </a:lnTo>
                  <a:lnTo>
                    <a:pt x="72316" y="767776"/>
                  </a:lnTo>
                  <a:lnTo>
                    <a:pt x="97140" y="802414"/>
                  </a:lnTo>
                  <a:lnTo>
                    <a:pt x="125192" y="835469"/>
                  </a:lnTo>
                  <a:lnTo>
                    <a:pt x="156314" y="866822"/>
                  </a:lnTo>
                  <a:lnTo>
                    <a:pt x="190347" y="896354"/>
                  </a:lnTo>
                  <a:lnTo>
                    <a:pt x="227134" y="923944"/>
                  </a:lnTo>
                  <a:lnTo>
                    <a:pt x="266517" y="949474"/>
                  </a:lnTo>
                  <a:lnTo>
                    <a:pt x="308338" y="972823"/>
                  </a:lnTo>
                  <a:lnTo>
                    <a:pt x="352439" y="993873"/>
                  </a:lnTo>
                  <a:lnTo>
                    <a:pt x="398661" y="1012504"/>
                  </a:lnTo>
                  <a:lnTo>
                    <a:pt x="446847" y="1028597"/>
                  </a:lnTo>
                  <a:lnTo>
                    <a:pt x="496839" y="1042031"/>
                  </a:lnTo>
                  <a:lnTo>
                    <a:pt x="548480" y="1052688"/>
                  </a:lnTo>
                  <a:lnTo>
                    <a:pt x="601610" y="1060448"/>
                  </a:lnTo>
                  <a:lnTo>
                    <a:pt x="656072" y="1065192"/>
                  </a:lnTo>
                  <a:lnTo>
                    <a:pt x="711708" y="1066800"/>
                  </a:lnTo>
                  <a:lnTo>
                    <a:pt x="767240" y="1065192"/>
                  </a:lnTo>
                  <a:lnTo>
                    <a:pt x="821608" y="1060448"/>
                  </a:lnTo>
                  <a:lnTo>
                    <a:pt x="874653" y="1052688"/>
                  </a:lnTo>
                  <a:lnTo>
                    <a:pt x="926218" y="1042031"/>
                  </a:lnTo>
                  <a:lnTo>
                    <a:pt x="976143" y="1028597"/>
                  </a:lnTo>
                  <a:lnTo>
                    <a:pt x="1024270" y="1012504"/>
                  </a:lnTo>
                  <a:lnTo>
                    <a:pt x="1070440" y="993873"/>
                  </a:lnTo>
                  <a:lnTo>
                    <a:pt x="1114496" y="972823"/>
                  </a:lnTo>
                  <a:lnTo>
                    <a:pt x="1156278" y="949474"/>
                  </a:lnTo>
                  <a:lnTo>
                    <a:pt x="1195628" y="923944"/>
                  </a:lnTo>
                  <a:lnTo>
                    <a:pt x="1232388" y="896354"/>
                  </a:lnTo>
                  <a:lnTo>
                    <a:pt x="1266399" y="866822"/>
                  </a:lnTo>
                  <a:lnTo>
                    <a:pt x="1297503" y="835469"/>
                  </a:lnTo>
                  <a:lnTo>
                    <a:pt x="1325541" y="802414"/>
                  </a:lnTo>
                  <a:lnTo>
                    <a:pt x="1350355" y="767776"/>
                  </a:lnTo>
                  <a:lnTo>
                    <a:pt x="1371786" y="731674"/>
                  </a:lnTo>
                  <a:lnTo>
                    <a:pt x="1389675" y="694229"/>
                  </a:lnTo>
                  <a:lnTo>
                    <a:pt x="1403866" y="655559"/>
                  </a:lnTo>
                  <a:lnTo>
                    <a:pt x="1414198" y="615785"/>
                  </a:lnTo>
                  <a:lnTo>
                    <a:pt x="1420513" y="575025"/>
                  </a:lnTo>
                  <a:lnTo>
                    <a:pt x="1422654" y="533399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73261" y="1398269"/>
              <a:ext cx="1447800" cy="1096010"/>
            </a:xfrm>
            <a:custGeom>
              <a:avLst/>
              <a:gdLst/>
              <a:ahLst/>
              <a:cxnLst/>
              <a:rect l="l" t="t" r="r" b="b"/>
              <a:pathLst>
                <a:path w="1447800" h="1096010">
                  <a:moveTo>
                    <a:pt x="12699" y="533400"/>
                  </a:moveTo>
                  <a:lnTo>
                    <a:pt x="12699" y="437388"/>
                  </a:lnTo>
                  <a:lnTo>
                    <a:pt x="0" y="451104"/>
                  </a:lnTo>
                  <a:lnTo>
                    <a:pt x="0" y="533400"/>
                  </a:lnTo>
                  <a:lnTo>
                    <a:pt x="12699" y="533400"/>
                  </a:lnTo>
                  <a:close/>
                </a:path>
                <a:path w="1447800" h="1096010">
                  <a:moveTo>
                    <a:pt x="12699" y="535686"/>
                  </a:moveTo>
                  <a:lnTo>
                    <a:pt x="12699" y="533400"/>
                  </a:lnTo>
                  <a:lnTo>
                    <a:pt x="0" y="533400"/>
                  </a:lnTo>
                  <a:lnTo>
                    <a:pt x="0" y="547878"/>
                  </a:lnTo>
                  <a:lnTo>
                    <a:pt x="12699" y="535686"/>
                  </a:lnTo>
                  <a:close/>
                </a:path>
                <a:path w="1447800" h="1096010">
                  <a:moveTo>
                    <a:pt x="25399" y="547878"/>
                  </a:moveTo>
                  <a:lnTo>
                    <a:pt x="25399" y="397002"/>
                  </a:lnTo>
                  <a:lnTo>
                    <a:pt x="12699" y="410718"/>
                  </a:lnTo>
                  <a:lnTo>
                    <a:pt x="12699" y="535686"/>
                  </a:lnTo>
                  <a:lnTo>
                    <a:pt x="0" y="547878"/>
                  </a:lnTo>
                  <a:lnTo>
                    <a:pt x="0" y="560832"/>
                  </a:lnTo>
                  <a:lnTo>
                    <a:pt x="25399" y="547878"/>
                  </a:lnTo>
                  <a:close/>
                </a:path>
                <a:path w="1447800" h="1096010">
                  <a:moveTo>
                    <a:pt x="25399" y="557784"/>
                  </a:moveTo>
                  <a:lnTo>
                    <a:pt x="25399" y="547878"/>
                  </a:lnTo>
                  <a:lnTo>
                    <a:pt x="0" y="560832"/>
                  </a:lnTo>
                  <a:lnTo>
                    <a:pt x="12699" y="563118"/>
                  </a:lnTo>
                  <a:lnTo>
                    <a:pt x="12699" y="560832"/>
                  </a:lnTo>
                  <a:lnTo>
                    <a:pt x="25399" y="557784"/>
                  </a:lnTo>
                  <a:close/>
                </a:path>
                <a:path w="1447800" h="1096010">
                  <a:moveTo>
                    <a:pt x="12699" y="659892"/>
                  </a:moveTo>
                  <a:lnTo>
                    <a:pt x="12699" y="563118"/>
                  </a:lnTo>
                  <a:lnTo>
                    <a:pt x="0" y="560832"/>
                  </a:lnTo>
                  <a:lnTo>
                    <a:pt x="0" y="618744"/>
                  </a:lnTo>
                  <a:lnTo>
                    <a:pt x="12699" y="659892"/>
                  </a:lnTo>
                  <a:close/>
                </a:path>
                <a:path w="1447800" h="1096010">
                  <a:moveTo>
                    <a:pt x="38099" y="725424"/>
                  </a:moveTo>
                  <a:lnTo>
                    <a:pt x="38099" y="639318"/>
                  </a:lnTo>
                  <a:lnTo>
                    <a:pt x="25399" y="626364"/>
                  </a:lnTo>
                  <a:lnTo>
                    <a:pt x="25399" y="557784"/>
                  </a:lnTo>
                  <a:lnTo>
                    <a:pt x="12699" y="560832"/>
                  </a:lnTo>
                  <a:lnTo>
                    <a:pt x="12699" y="686562"/>
                  </a:lnTo>
                  <a:lnTo>
                    <a:pt x="25399" y="699516"/>
                  </a:lnTo>
                  <a:lnTo>
                    <a:pt x="38099" y="725424"/>
                  </a:lnTo>
                  <a:close/>
                </a:path>
                <a:path w="1447800" h="1096010">
                  <a:moveTo>
                    <a:pt x="50799" y="419100"/>
                  </a:moveTo>
                  <a:lnTo>
                    <a:pt x="50799" y="345948"/>
                  </a:lnTo>
                  <a:lnTo>
                    <a:pt x="38099" y="371856"/>
                  </a:lnTo>
                  <a:lnTo>
                    <a:pt x="25399" y="384810"/>
                  </a:lnTo>
                  <a:lnTo>
                    <a:pt x="25399" y="469392"/>
                  </a:lnTo>
                  <a:lnTo>
                    <a:pt x="38099" y="457200"/>
                  </a:lnTo>
                  <a:lnTo>
                    <a:pt x="38099" y="432054"/>
                  </a:lnTo>
                  <a:lnTo>
                    <a:pt x="50799" y="419100"/>
                  </a:lnTo>
                  <a:close/>
                </a:path>
                <a:path w="1447800" h="1096010">
                  <a:moveTo>
                    <a:pt x="88899" y="810768"/>
                  </a:moveTo>
                  <a:lnTo>
                    <a:pt x="88899" y="760476"/>
                  </a:lnTo>
                  <a:lnTo>
                    <a:pt x="76199" y="748284"/>
                  </a:lnTo>
                  <a:lnTo>
                    <a:pt x="76199" y="736854"/>
                  </a:lnTo>
                  <a:lnTo>
                    <a:pt x="63499" y="725424"/>
                  </a:lnTo>
                  <a:lnTo>
                    <a:pt x="63499" y="713232"/>
                  </a:lnTo>
                  <a:lnTo>
                    <a:pt x="50799" y="701040"/>
                  </a:lnTo>
                  <a:lnTo>
                    <a:pt x="38099" y="676656"/>
                  </a:lnTo>
                  <a:lnTo>
                    <a:pt x="38099" y="738378"/>
                  </a:lnTo>
                  <a:lnTo>
                    <a:pt x="50799" y="750570"/>
                  </a:lnTo>
                  <a:lnTo>
                    <a:pt x="50799" y="762762"/>
                  </a:lnTo>
                  <a:lnTo>
                    <a:pt x="76199" y="799338"/>
                  </a:lnTo>
                  <a:lnTo>
                    <a:pt x="88899" y="810768"/>
                  </a:lnTo>
                  <a:close/>
                </a:path>
                <a:path w="1447800" h="1096010">
                  <a:moveTo>
                    <a:pt x="1295399" y="249174"/>
                  </a:moveTo>
                  <a:lnTo>
                    <a:pt x="1295399" y="208788"/>
                  </a:lnTo>
                  <a:lnTo>
                    <a:pt x="1282699" y="198120"/>
                  </a:lnTo>
                  <a:lnTo>
                    <a:pt x="1257299" y="178308"/>
                  </a:lnTo>
                  <a:lnTo>
                    <a:pt x="1244599" y="169164"/>
                  </a:lnTo>
                  <a:lnTo>
                    <a:pt x="1231899" y="159258"/>
                  </a:lnTo>
                  <a:lnTo>
                    <a:pt x="1219199" y="150114"/>
                  </a:lnTo>
                  <a:lnTo>
                    <a:pt x="1206499" y="141732"/>
                  </a:lnTo>
                  <a:lnTo>
                    <a:pt x="1181099" y="124206"/>
                  </a:lnTo>
                  <a:lnTo>
                    <a:pt x="1155699" y="108204"/>
                  </a:lnTo>
                  <a:lnTo>
                    <a:pt x="1117599" y="92964"/>
                  </a:lnTo>
                  <a:lnTo>
                    <a:pt x="1066799" y="65531"/>
                  </a:lnTo>
                  <a:lnTo>
                    <a:pt x="1028699" y="54101"/>
                  </a:lnTo>
                  <a:lnTo>
                    <a:pt x="990599" y="38100"/>
                  </a:lnTo>
                  <a:lnTo>
                    <a:pt x="965199" y="33528"/>
                  </a:lnTo>
                  <a:lnTo>
                    <a:pt x="952499" y="28956"/>
                  </a:lnTo>
                  <a:lnTo>
                    <a:pt x="939799" y="25145"/>
                  </a:lnTo>
                  <a:lnTo>
                    <a:pt x="914399" y="21335"/>
                  </a:lnTo>
                  <a:lnTo>
                    <a:pt x="901699" y="17526"/>
                  </a:lnTo>
                  <a:lnTo>
                    <a:pt x="888999" y="14478"/>
                  </a:lnTo>
                  <a:lnTo>
                    <a:pt x="863599" y="11429"/>
                  </a:lnTo>
                  <a:lnTo>
                    <a:pt x="850899" y="9143"/>
                  </a:lnTo>
                  <a:lnTo>
                    <a:pt x="825499" y="6857"/>
                  </a:lnTo>
                  <a:lnTo>
                    <a:pt x="812799" y="4571"/>
                  </a:lnTo>
                  <a:lnTo>
                    <a:pt x="787399" y="3048"/>
                  </a:lnTo>
                  <a:lnTo>
                    <a:pt x="723899" y="0"/>
                  </a:lnTo>
                  <a:lnTo>
                    <a:pt x="698499" y="762"/>
                  </a:lnTo>
                  <a:lnTo>
                    <a:pt x="685799" y="762"/>
                  </a:lnTo>
                  <a:lnTo>
                    <a:pt x="622299" y="4572"/>
                  </a:lnTo>
                  <a:lnTo>
                    <a:pt x="609599" y="6858"/>
                  </a:lnTo>
                  <a:lnTo>
                    <a:pt x="571499" y="11430"/>
                  </a:lnTo>
                  <a:lnTo>
                    <a:pt x="558799" y="14478"/>
                  </a:lnTo>
                  <a:lnTo>
                    <a:pt x="533399" y="17526"/>
                  </a:lnTo>
                  <a:lnTo>
                    <a:pt x="520699" y="21336"/>
                  </a:lnTo>
                  <a:lnTo>
                    <a:pt x="482599" y="28956"/>
                  </a:lnTo>
                  <a:lnTo>
                    <a:pt x="457199" y="38100"/>
                  </a:lnTo>
                  <a:lnTo>
                    <a:pt x="431799" y="43434"/>
                  </a:lnTo>
                  <a:lnTo>
                    <a:pt x="406399" y="54102"/>
                  </a:lnTo>
                  <a:lnTo>
                    <a:pt x="380999" y="66294"/>
                  </a:lnTo>
                  <a:lnTo>
                    <a:pt x="342899" y="79248"/>
                  </a:lnTo>
                  <a:lnTo>
                    <a:pt x="317499" y="92964"/>
                  </a:lnTo>
                  <a:lnTo>
                    <a:pt x="292099" y="108204"/>
                  </a:lnTo>
                  <a:lnTo>
                    <a:pt x="253999" y="124968"/>
                  </a:lnTo>
                  <a:lnTo>
                    <a:pt x="228599" y="141732"/>
                  </a:lnTo>
                  <a:lnTo>
                    <a:pt x="190499" y="169164"/>
                  </a:lnTo>
                  <a:lnTo>
                    <a:pt x="190499" y="179070"/>
                  </a:lnTo>
                  <a:lnTo>
                    <a:pt x="177799" y="188214"/>
                  </a:lnTo>
                  <a:lnTo>
                    <a:pt x="165099" y="198882"/>
                  </a:lnTo>
                  <a:lnTo>
                    <a:pt x="152399" y="208788"/>
                  </a:lnTo>
                  <a:lnTo>
                    <a:pt x="139699" y="219456"/>
                  </a:lnTo>
                  <a:lnTo>
                    <a:pt x="114299" y="251460"/>
                  </a:lnTo>
                  <a:lnTo>
                    <a:pt x="88899" y="274320"/>
                  </a:lnTo>
                  <a:lnTo>
                    <a:pt x="76199" y="297180"/>
                  </a:lnTo>
                  <a:lnTo>
                    <a:pt x="50799" y="333756"/>
                  </a:lnTo>
                  <a:lnTo>
                    <a:pt x="50799" y="406908"/>
                  </a:lnTo>
                  <a:lnTo>
                    <a:pt x="63499" y="382524"/>
                  </a:lnTo>
                  <a:lnTo>
                    <a:pt x="63499" y="371094"/>
                  </a:lnTo>
                  <a:lnTo>
                    <a:pt x="76199" y="358902"/>
                  </a:lnTo>
                  <a:lnTo>
                    <a:pt x="76199" y="347472"/>
                  </a:lnTo>
                  <a:lnTo>
                    <a:pt x="88899" y="324612"/>
                  </a:lnTo>
                  <a:lnTo>
                    <a:pt x="101599" y="313182"/>
                  </a:lnTo>
                  <a:lnTo>
                    <a:pt x="101599" y="302514"/>
                  </a:lnTo>
                  <a:lnTo>
                    <a:pt x="114299" y="291084"/>
                  </a:lnTo>
                  <a:lnTo>
                    <a:pt x="126999" y="280416"/>
                  </a:lnTo>
                  <a:lnTo>
                    <a:pt x="139699" y="259080"/>
                  </a:lnTo>
                  <a:lnTo>
                    <a:pt x="165099" y="239268"/>
                  </a:lnTo>
                  <a:lnTo>
                    <a:pt x="165099" y="229362"/>
                  </a:lnTo>
                  <a:lnTo>
                    <a:pt x="190499" y="209550"/>
                  </a:lnTo>
                  <a:lnTo>
                    <a:pt x="228599" y="182118"/>
                  </a:lnTo>
                  <a:lnTo>
                    <a:pt x="279399" y="148590"/>
                  </a:lnTo>
                  <a:lnTo>
                    <a:pt x="330199" y="118872"/>
                  </a:lnTo>
                  <a:lnTo>
                    <a:pt x="380999" y="92202"/>
                  </a:lnTo>
                  <a:lnTo>
                    <a:pt x="419099" y="80772"/>
                  </a:lnTo>
                  <a:lnTo>
                    <a:pt x="444499" y="70104"/>
                  </a:lnTo>
                  <a:lnTo>
                    <a:pt x="495299" y="56388"/>
                  </a:lnTo>
                  <a:lnTo>
                    <a:pt x="507999" y="52578"/>
                  </a:lnTo>
                  <a:lnTo>
                    <a:pt x="533399" y="48768"/>
                  </a:lnTo>
                  <a:lnTo>
                    <a:pt x="558799" y="42672"/>
                  </a:lnTo>
                  <a:lnTo>
                    <a:pt x="584199" y="39624"/>
                  </a:lnTo>
                  <a:lnTo>
                    <a:pt x="609599" y="35052"/>
                  </a:lnTo>
                  <a:lnTo>
                    <a:pt x="660399" y="30480"/>
                  </a:lnTo>
                  <a:lnTo>
                    <a:pt x="685799" y="29718"/>
                  </a:lnTo>
                  <a:lnTo>
                    <a:pt x="698499" y="28956"/>
                  </a:lnTo>
                  <a:lnTo>
                    <a:pt x="723899" y="28956"/>
                  </a:lnTo>
                  <a:lnTo>
                    <a:pt x="736599" y="29718"/>
                  </a:lnTo>
                  <a:lnTo>
                    <a:pt x="761999" y="29717"/>
                  </a:lnTo>
                  <a:lnTo>
                    <a:pt x="774699" y="30479"/>
                  </a:lnTo>
                  <a:lnTo>
                    <a:pt x="825499" y="35051"/>
                  </a:lnTo>
                  <a:lnTo>
                    <a:pt x="838199" y="37337"/>
                  </a:lnTo>
                  <a:lnTo>
                    <a:pt x="863599" y="39623"/>
                  </a:lnTo>
                  <a:lnTo>
                    <a:pt x="876299" y="42671"/>
                  </a:lnTo>
                  <a:lnTo>
                    <a:pt x="914399" y="48767"/>
                  </a:lnTo>
                  <a:lnTo>
                    <a:pt x="927099" y="52578"/>
                  </a:lnTo>
                  <a:lnTo>
                    <a:pt x="939799" y="57150"/>
                  </a:lnTo>
                  <a:lnTo>
                    <a:pt x="965199" y="60959"/>
                  </a:lnTo>
                  <a:lnTo>
                    <a:pt x="990599" y="70104"/>
                  </a:lnTo>
                  <a:lnTo>
                    <a:pt x="1028699" y="80772"/>
                  </a:lnTo>
                  <a:lnTo>
                    <a:pt x="1079499" y="105156"/>
                  </a:lnTo>
                  <a:lnTo>
                    <a:pt x="1104899" y="118872"/>
                  </a:lnTo>
                  <a:lnTo>
                    <a:pt x="1142999" y="133350"/>
                  </a:lnTo>
                  <a:lnTo>
                    <a:pt x="1193799" y="165354"/>
                  </a:lnTo>
                  <a:lnTo>
                    <a:pt x="1206499" y="173736"/>
                  </a:lnTo>
                  <a:lnTo>
                    <a:pt x="1219199" y="182879"/>
                  </a:lnTo>
                  <a:lnTo>
                    <a:pt x="1231899" y="191261"/>
                  </a:lnTo>
                  <a:lnTo>
                    <a:pt x="1231899" y="200406"/>
                  </a:lnTo>
                  <a:lnTo>
                    <a:pt x="1244599" y="210311"/>
                  </a:lnTo>
                  <a:lnTo>
                    <a:pt x="1257299" y="219456"/>
                  </a:lnTo>
                  <a:lnTo>
                    <a:pt x="1295399" y="249174"/>
                  </a:lnTo>
                  <a:close/>
                </a:path>
                <a:path w="1447800" h="1096010">
                  <a:moveTo>
                    <a:pt x="1396999" y="750570"/>
                  </a:moveTo>
                  <a:lnTo>
                    <a:pt x="1396999" y="677418"/>
                  </a:lnTo>
                  <a:lnTo>
                    <a:pt x="1384299" y="701802"/>
                  </a:lnTo>
                  <a:lnTo>
                    <a:pt x="1384299" y="713994"/>
                  </a:lnTo>
                  <a:lnTo>
                    <a:pt x="1371599" y="725424"/>
                  </a:lnTo>
                  <a:lnTo>
                    <a:pt x="1371599" y="737616"/>
                  </a:lnTo>
                  <a:lnTo>
                    <a:pt x="1346199" y="771906"/>
                  </a:lnTo>
                  <a:lnTo>
                    <a:pt x="1346199" y="783336"/>
                  </a:lnTo>
                  <a:lnTo>
                    <a:pt x="1333499" y="794004"/>
                  </a:lnTo>
                  <a:lnTo>
                    <a:pt x="1320799" y="805434"/>
                  </a:lnTo>
                  <a:lnTo>
                    <a:pt x="1308099" y="826769"/>
                  </a:lnTo>
                  <a:lnTo>
                    <a:pt x="1295399" y="836676"/>
                  </a:lnTo>
                  <a:lnTo>
                    <a:pt x="1295399" y="847344"/>
                  </a:lnTo>
                  <a:lnTo>
                    <a:pt x="1244599" y="886968"/>
                  </a:lnTo>
                  <a:lnTo>
                    <a:pt x="1231899" y="896112"/>
                  </a:lnTo>
                  <a:lnTo>
                    <a:pt x="1231899" y="905256"/>
                  </a:lnTo>
                  <a:lnTo>
                    <a:pt x="1219199" y="914400"/>
                  </a:lnTo>
                  <a:lnTo>
                    <a:pt x="1168399" y="947928"/>
                  </a:lnTo>
                  <a:lnTo>
                    <a:pt x="1142999" y="963168"/>
                  </a:lnTo>
                  <a:lnTo>
                    <a:pt x="1104899" y="977645"/>
                  </a:lnTo>
                  <a:lnTo>
                    <a:pt x="1079499" y="991362"/>
                  </a:lnTo>
                  <a:lnTo>
                    <a:pt x="1054099" y="1004316"/>
                  </a:lnTo>
                  <a:lnTo>
                    <a:pt x="1028699" y="1015745"/>
                  </a:lnTo>
                  <a:lnTo>
                    <a:pt x="990599" y="1026413"/>
                  </a:lnTo>
                  <a:lnTo>
                    <a:pt x="939799" y="1040130"/>
                  </a:lnTo>
                  <a:lnTo>
                    <a:pt x="914399" y="1047750"/>
                  </a:lnTo>
                  <a:lnTo>
                    <a:pt x="863599" y="1056894"/>
                  </a:lnTo>
                  <a:lnTo>
                    <a:pt x="825499" y="1061466"/>
                  </a:lnTo>
                  <a:lnTo>
                    <a:pt x="774699" y="1066038"/>
                  </a:lnTo>
                  <a:lnTo>
                    <a:pt x="761999" y="1066800"/>
                  </a:lnTo>
                  <a:lnTo>
                    <a:pt x="736599" y="1066800"/>
                  </a:lnTo>
                  <a:lnTo>
                    <a:pt x="723899" y="1067562"/>
                  </a:lnTo>
                  <a:lnTo>
                    <a:pt x="698499" y="1067562"/>
                  </a:lnTo>
                  <a:lnTo>
                    <a:pt x="685799" y="1066800"/>
                  </a:lnTo>
                  <a:lnTo>
                    <a:pt x="660399" y="1066038"/>
                  </a:lnTo>
                  <a:lnTo>
                    <a:pt x="634999" y="1062990"/>
                  </a:lnTo>
                  <a:lnTo>
                    <a:pt x="609599" y="1061466"/>
                  </a:lnTo>
                  <a:lnTo>
                    <a:pt x="533399" y="1047750"/>
                  </a:lnTo>
                  <a:lnTo>
                    <a:pt x="507999" y="1043940"/>
                  </a:lnTo>
                  <a:lnTo>
                    <a:pt x="495299" y="1040130"/>
                  </a:lnTo>
                  <a:lnTo>
                    <a:pt x="444499" y="1026414"/>
                  </a:lnTo>
                  <a:lnTo>
                    <a:pt x="419099" y="1015746"/>
                  </a:lnTo>
                  <a:lnTo>
                    <a:pt x="380999" y="1004316"/>
                  </a:lnTo>
                  <a:lnTo>
                    <a:pt x="355599" y="991362"/>
                  </a:lnTo>
                  <a:lnTo>
                    <a:pt x="304799" y="963168"/>
                  </a:lnTo>
                  <a:lnTo>
                    <a:pt x="253999" y="931164"/>
                  </a:lnTo>
                  <a:lnTo>
                    <a:pt x="228599" y="913638"/>
                  </a:lnTo>
                  <a:lnTo>
                    <a:pt x="215899" y="905256"/>
                  </a:lnTo>
                  <a:lnTo>
                    <a:pt x="203199" y="896112"/>
                  </a:lnTo>
                  <a:lnTo>
                    <a:pt x="190499" y="886206"/>
                  </a:lnTo>
                  <a:lnTo>
                    <a:pt x="177799" y="877062"/>
                  </a:lnTo>
                  <a:lnTo>
                    <a:pt x="165099" y="867156"/>
                  </a:lnTo>
                  <a:lnTo>
                    <a:pt x="152399" y="847344"/>
                  </a:lnTo>
                  <a:lnTo>
                    <a:pt x="126999" y="826008"/>
                  </a:lnTo>
                  <a:lnTo>
                    <a:pt x="126999" y="815340"/>
                  </a:lnTo>
                  <a:lnTo>
                    <a:pt x="101599" y="794004"/>
                  </a:lnTo>
                  <a:lnTo>
                    <a:pt x="101599" y="782574"/>
                  </a:lnTo>
                  <a:lnTo>
                    <a:pt x="88899" y="771906"/>
                  </a:lnTo>
                  <a:lnTo>
                    <a:pt x="88899" y="822960"/>
                  </a:lnTo>
                  <a:lnTo>
                    <a:pt x="101599" y="833628"/>
                  </a:lnTo>
                  <a:lnTo>
                    <a:pt x="114299" y="845058"/>
                  </a:lnTo>
                  <a:lnTo>
                    <a:pt x="114299" y="856488"/>
                  </a:lnTo>
                  <a:lnTo>
                    <a:pt x="139699" y="877824"/>
                  </a:lnTo>
                  <a:lnTo>
                    <a:pt x="152399" y="887730"/>
                  </a:lnTo>
                  <a:lnTo>
                    <a:pt x="165099" y="898398"/>
                  </a:lnTo>
                  <a:lnTo>
                    <a:pt x="190499" y="918210"/>
                  </a:lnTo>
                  <a:lnTo>
                    <a:pt x="190499" y="927354"/>
                  </a:lnTo>
                  <a:lnTo>
                    <a:pt x="203199" y="937260"/>
                  </a:lnTo>
                  <a:lnTo>
                    <a:pt x="215899" y="946404"/>
                  </a:lnTo>
                  <a:lnTo>
                    <a:pt x="228599" y="954786"/>
                  </a:lnTo>
                  <a:lnTo>
                    <a:pt x="253999" y="972312"/>
                  </a:lnTo>
                  <a:lnTo>
                    <a:pt x="292099" y="988314"/>
                  </a:lnTo>
                  <a:lnTo>
                    <a:pt x="317499" y="1003554"/>
                  </a:lnTo>
                  <a:lnTo>
                    <a:pt x="342899" y="1017270"/>
                  </a:lnTo>
                  <a:lnTo>
                    <a:pt x="380999" y="1030986"/>
                  </a:lnTo>
                  <a:lnTo>
                    <a:pt x="406399" y="1042416"/>
                  </a:lnTo>
                  <a:lnTo>
                    <a:pt x="457199" y="1058418"/>
                  </a:lnTo>
                  <a:lnTo>
                    <a:pt x="482599" y="1067562"/>
                  </a:lnTo>
                  <a:lnTo>
                    <a:pt x="507999" y="1071372"/>
                  </a:lnTo>
                  <a:lnTo>
                    <a:pt x="533399" y="1078992"/>
                  </a:lnTo>
                  <a:lnTo>
                    <a:pt x="571499" y="1085088"/>
                  </a:lnTo>
                  <a:lnTo>
                    <a:pt x="596899" y="1087374"/>
                  </a:lnTo>
                  <a:lnTo>
                    <a:pt x="622299" y="1091946"/>
                  </a:lnTo>
                  <a:lnTo>
                    <a:pt x="647699" y="1093470"/>
                  </a:lnTo>
                  <a:lnTo>
                    <a:pt x="685799" y="1094994"/>
                  </a:lnTo>
                  <a:lnTo>
                    <a:pt x="698499" y="1095756"/>
                  </a:lnTo>
                  <a:lnTo>
                    <a:pt x="736599" y="1095756"/>
                  </a:lnTo>
                  <a:lnTo>
                    <a:pt x="761999" y="1094994"/>
                  </a:lnTo>
                  <a:lnTo>
                    <a:pt x="800099" y="1092708"/>
                  </a:lnTo>
                  <a:lnTo>
                    <a:pt x="825499" y="1089660"/>
                  </a:lnTo>
                  <a:lnTo>
                    <a:pt x="850899" y="1087374"/>
                  </a:lnTo>
                  <a:lnTo>
                    <a:pt x="863599" y="1085088"/>
                  </a:lnTo>
                  <a:lnTo>
                    <a:pt x="901699" y="1078992"/>
                  </a:lnTo>
                  <a:lnTo>
                    <a:pt x="914399" y="1075182"/>
                  </a:lnTo>
                  <a:lnTo>
                    <a:pt x="939799" y="1071372"/>
                  </a:lnTo>
                  <a:lnTo>
                    <a:pt x="952499" y="1067562"/>
                  </a:lnTo>
                  <a:lnTo>
                    <a:pt x="965199" y="1062990"/>
                  </a:lnTo>
                  <a:lnTo>
                    <a:pt x="990599" y="1058418"/>
                  </a:lnTo>
                  <a:lnTo>
                    <a:pt x="1028699" y="1042416"/>
                  </a:lnTo>
                  <a:lnTo>
                    <a:pt x="1066799" y="1030224"/>
                  </a:lnTo>
                  <a:lnTo>
                    <a:pt x="1092199" y="1017269"/>
                  </a:lnTo>
                  <a:lnTo>
                    <a:pt x="1155699" y="988313"/>
                  </a:lnTo>
                  <a:lnTo>
                    <a:pt x="1206499" y="954786"/>
                  </a:lnTo>
                  <a:lnTo>
                    <a:pt x="1244599" y="927354"/>
                  </a:lnTo>
                  <a:lnTo>
                    <a:pt x="1257299" y="917447"/>
                  </a:lnTo>
                  <a:lnTo>
                    <a:pt x="1269999" y="908304"/>
                  </a:lnTo>
                  <a:lnTo>
                    <a:pt x="1282699" y="897636"/>
                  </a:lnTo>
                  <a:lnTo>
                    <a:pt x="1295399" y="887730"/>
                  </a:lnTo>
                  <a:lnTo>
                    <a:pt x="1308099" y="866394"/>
                  </a:lnTo>
                  <a:lnTo>
                    <a:pt x="1333499" y="845057"/>
                  </a:lnTo>
                  <a:lnTo>
                    <a:pt x="1333499" y="833628"/>
                  </a:lnTo>
                  <a:lnTo>
                    <a:pt x="1371599" y="799338"/>
                  </a:lnTo>
                  <a:lnTo>
                    <a:pt x="1396999" y="750570"/>
                  </a:lnTo>
                  <a:close/>
                </a:path>
                <a:path w="1447800" h="1096010">
                  <a:moveTo>
                    <a:pt x="1358899" y="336042"/>
                  </a:moveTo>
                  <a:lnTo>
                    <a:pt x="1358899" y="285750"/>
                  </a:lnTo>
                  <a:lnTo>
                    <a:pt x="1346199" y="273558"/>
                  </a:lnTo>
                  <a:lnTo>
                    <a:pt x="1333499" y="262890"/>
                  </a:lnTo>
                  <a:lnTo>
                    <a:pt x="1333499" y="251460"/>
                  </a:lnTo>
                  <a:lnTo>
                    <a:pt x="1320799" y="240029"/>
                  </a:lnTo>
                  <a:lnTo>
                    <a:pt x="1295399" y="218694"/>
                  </a:lnTo>
                  <a:lnTo>
                    <a:pt x="1295399" y="259842"/>
                  </a:lnTo>
                  <a:lnTo>
                    <a:pt x="1320799" y="281178"/>
                  </a:lnTo>
                  <a:lnTo>
                    <a:pt x="1320799" y="291846"/>
                  </a:lnTo>
                  <a:lnTo>
                    <a:pt x="1333499" y="302514"/>
                  </a:lnTo>
                  <a:lnTo>
                    <a:pt x="1346199" y="313944"/>
                  </a:lnTo>
                  <a:lnTo>
                    <a:pt x="1346199" y="324612"/>
                  </a:lnTo>
                  <a:lnTo>
                    <a:pt x="1358899" y="336042"/>
                  </a:lnTo>
                  <a:close/>
                </a:path>
                <a:path w="1447800" h="1096010">
                  <a:moveTo>
                    <a:pt x="1396999" y="419862"/>
                  </a:moveTo>
                  <a:lnTo>
                    <a:pt x="1396999" y="345948"/>
                  </a:lnTo>
                  <a:lnTo>
                    <a:pt x="1384299" y="321564"/>
                  </a:lnTo>
                  <a:lnTo>
                    <a:pt x="1358899" y="297180"/>
                  </a:lnTo>
                  <a:lnTo>
                    <a:pt x="1358899" y="347472"/>
                  </a:lnTo>
                  <a:lnTo>
                    <a:pt x="1371599" y="359664"/>
                  </a:lnTo>
                  <a:lnTo>
                    <a:pt x="1371599" y="371094"/>
                  </a:lnTo>
                  <a:lnTo>
                    <a:pt x="1396999" y="419862"/>
                  </a:lnTo>
                  <a:close/>
                </a:path>
                <a:path w="1447800" h="1096010">
                  <a:moveTo>
                    <a:pt x="1422399" y="534924"/>
                  </a:moveTo>
                  <a:lnTo>
                    <a:pt x="1422399" y="397002"/>
                  </a:lnTo>
                  <a:lnTo>
                    <a:pt x="1409699" y="371094"/>
                  </a:lnTo>
                  <a:lnTo>
                    <a:pt x="1396999" y="358140"/>
                  </a:lnTo>
                  <a:lnTo>
                    <a:pt x="1396999" y="445008"/>
                  </a:lnTo>
                  <a:lnTo>
                    <a:pt x="1409699" y="457200"/>
                  </a:lnTo>
                  <a:lnTo>
                    <a:pt x="1409699" y="509016"/>
                  </a:lnTo>
                  <a:lnTo>
                    <a:pt x="1422399" y="534924"/>
                  </a:lnTo>
                  <a:close/>
                </a:path>
                <a:path w="1447800" h="1096010">
                  <a:moveTo>
                    <a:pt x="1409699" y="725424"/>
                  </a:moveTo>
                  <a:lnTo>
                    <a:pt x="1409699" y="639318"/>
                  </a:lnTo>
                  <a:lnTo>
                    <a:pt x="1396999" y="652272"/>
                  </a:lnTo>
                  <a:lnTo>
                    <a:pt x="1396999" y="737616"/>
                  </a:lnTo>
                  <a:lnTo>
                    <a:pt x="1409699" y="725424"/>
                  </a:lnTo>
                  <a:close/>
                </a:path>
                <a:path w="1447800" h="1096010">
                  <a:moveTo>
                    <a:pt x="1422399" y="699516"/>
                  </a:moveTo>
                  <a:lnTo>
                    <a:pt x="1422399" y="561594"/>
                  </a:lnTo>
                  <a:lnTo>
                    <a:pt x="1409699" y="575310"/>
                  </a:lnTo>
                  <a:lnTo>
                    <a:pt x="1409699" y="712470"/>
                  </a:lnTo>
                  <a:lnTo>
                    <a:pt x="1422399" y="699516"/>
                  </a:lnTo>
                  <a:close/>
                </a:path>
                <a:path w="1447800" h="1096010">
                  <a:moveTo>
                    <a:pt x="1435099" y="645414"/>
                  </a:moveTo>
                  <a:lnTo>
                    <a:pt x="1435099" y="436626"/>
                  </a:lnTo>
                  <a:lnTo>
                    <a:pt x="1422399" y="423672"/>
                  </a:lnTo>
                  <a:lnTo>
                    <a:pt x="1422399" y="672846"/>
                  </a:lnTo>
                  <a:lnTo>
                    <a:pt x="1435099" y="645414"/>
                  </a:lnTo>
                  <a:close/>
                </a:path>
                <a:path w="1447800" h="1096010">
                  <a:moveTo>
                    <a:pt x="1447799" y="604266"/>
                  </a:moveTo>
                  <a:lnTo>
                    <a:pt x="1447799" y="491490"/>
                  </a:lnTo>
                  <a:lnTo>
                    <a:pt x="1435099" y="464058"/>
                  </a:lnTo>
                  <a:lnTo>
                    <a:pt x="1435099" y="618744"/>
                  </a:lnTo>
                  <a:lnTo>
                    <a:pt x="1447799" y="6042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73193" y="2049498"/>
            <a:ext cx="147828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4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225" dirty="0" smtClean="0">
                <a:latin typeface="Trebuchet MS"/>
                <a:cs typeface="Trebuchet MS"/>
              </a:rPr>
              <a:t>測試資料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7077" y="3671476"/>
            <a:ext cx="2162175" cy="1171575"/>
          </a:xfrm>
          <a:custGeom>
            <a:avLst/>
            <a:gdLst/>
            <a:ahLst/>
            <a:cxnLst/>
            <a:rect l="l" t="t" r="r" b="b"/>
            <a:pathLst>
              <a:path w="2162175" h="1171575">
                <a:moveTo>
                  <a:pt x="2161794" y="1171194"/>
                </a:moveTo>
                <a:lnTo>
                  <a:pt x="2161794" y="0"/>
                </a:lnTo>
                <a:lnTo>
                  <a:pt x="0" y="0"/>
                </a:lnTo>
                <a:lnTo>
                  <a:pt x="0" y="1171194"/>
                </a:lnTo>
                <a:lnTo>
                  <a:pt x="13715" y="1171194"/>
                </a:lnTo>
                <a:lnTo>
                  <a:pt x="13715" y="28194"/>
                </a:lnTo>
                <a:lnTo>
                  <a:pt x="28193" y="14478"/>
                </a:lnTo>
                <a:lnTo>
                  <a:pt x="28193" y="28194"/>
                </a:lnTo>
                <a:lnTo>
                  <a:pt x="2133600" y="28194"/>
                </a:lnTo>
                <a:lnTo>
                  <a:pt x="2133600" y="14478"/>
                </a:lnTo>
                <a:lnTo>
                  <a:pt x="2147316" y="28194"/>
                </a:lnTo>
                <a:lnTo>
                  <a:pt x="2147316" y="1171194"/>
                </a:lnTo>
                <a:lnTo>
                  <a:pt x="2161794" y="1171194"/>
                </a:lnTo>
                <a:close/>
              </a:path>
              <a:path w="2162175" h="1171575">
                <a:moveTo>
                  <a:pt x="28193" y="28194"/>
                </a:moveTo>
                <a:lnTo>
                  <a:pt x="28193" y="14478"/>
                </a:lnTo>
                <a:lnTo>
                  <a:pt x="13715" y="28194"/>
                </a:lnTo>
                <a:lnTo>
                  <a:pt x="28193" y="28194"/>
                </a:lnTo>
                <a:close/>
              </a:path>
              <a:path w="2162175" h="1171575">
                <a:moveTo>
                  <a:pt x="28193" y="1143000"/>
                </a:moveTo>
                <a:lnTo>
                  <a:pt x="28193" y="28194"/>
                </a:lnTo>
                <a:lnTo>
                  <a:pt x="13715" y="28194"/>
                </a:lnTo>
                <a:lnTo>
                  <a:pt x="13715" y="1143000"/>
                </a:lnTo>
                <a:lnTo>
                  <a:pt x="28193" y="1143000"/>
                </a:lnTo>
                <a:close/>
              </a:path>
              <a:path w="2162175" h="1171575">
                <a:moveTo>
                  <a:pt x="2147316" y="1143000"/>
                </a:moveTo>
                <a:lnTo>
                  <a:pt x="13715" y="1143000"/>
                </a:lnTo>
                <a:lnTo>
                  <a:pt x="28193" y="1157478"/>
                </a:lnTo>
                <a:lnTo>
                  <a:pt x="28194" y="1171194"/>
                </a:lnTo>
                <a:lnTo>
                  <a:pt x="2133600" y="1171194"/>
                </a:lnTo>
                <a:lnTo>
                  <a:pt x="2133600" y="1157478"/>
                </a:lnTo>
                <a:lnTo>
                  <a:pt x="2147316" y="1143000"/>
                </a:lnTo>
                <a:close/>
              </a:path>
              <a:path w="2162175" h="1171575">
                <a:moveTo>
                  <a:pt x="28194" y="1171194"/>
                </a:moveTo>
                <a:lnTo>
                  <a:pt x="28193" y="1157478"/>
                </a:lnTo>
                <a:lnTo>
                  <a:pt x="13715" y="1143000"/>
                </a:lnTo>
                <a:lnTo>
                  <a:pt x="13715" y="1171194"/>
                </a:lnTo>
                <a:lnTo>
                  <a:pt x="28194" y="1171194"/>
                </a:lnTo>
                <a:close/>
              </a:path>
              <a:path w="2162175" h="1171575">
                <a:moveTo>
                  <a:pt x="2147316" y="28194"/>
                </a:moveTo>
                <a:lnTo>
                  <a:pt x="2133600" y="14478"/>
                </a:lnTo>
                <a:lnTo>
                  <a:pt x="2133600" y="28194"/>
                </a:lnTo>
                <a:lnTo>
                  <a:pt x="2147316" y="28194"/>
                </a:lnTo>
                <a:close/>
              </a:path>
              <a:path w="2162175" h="1171575">
                <a:moveTo>
                  <a:pt x="2147316" y="1143000"/>
                </a:moveTo>
                <a:lnTo>
                  <a:pt x="2147316" y="28194"/>
                </a:lnTo>
                <a:lnTo>
                  <a:pt x="2133600" y="28194"/>
                </a:lnTo>
                <a:lnTo>
                  <a:pt x="2133600" y="1143000"/>
                </a:lnTo>
                <a:lnTo>
                  <a:pt x="2147316" y="1143000"/>
                </a:lnTo>
                <a:close/>
              </a:path>
              <a:path w="2162175" h="1171575">
                <a:moveTo>
                  <a:pt x="2147316" y="1171194"/>
                </a:moveTo>
                <a:lnTo>
                  <a:pt x="2147316" y="1143000"/>
                </a:lnTo>
                <a:lnTo>
                  <a:pt x="2133600" y="1157478"/>
                </a:lnTo>
                <a:lnTo>
                  <a:pt x="2133600" y="1171194"/>
                </a:lnTo>
                <a:lnTo>
                  <a:pt x="2147316" y="1171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01413" y="4035407"/>
            <a:ext cx="175350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75" dirty="0" smtClean="0">
                <a:latin typeface="Trebuchet MS"/>
                <a:cs typeface="Trebuchet MS"/>
              </a:rPr>
              <a:t>ML</a:t>
            </a:r>
            <a:r>
              <a:rPr lang="zh-TW" altLang="en-US" sz="2800" spc="75" dirty="0" smtClean="0">
                <a:latin typeface="Trebuchet MS"/>
                <a:cs typeface="Trebuchet MS"/>
              </a:rPr>
              <a:t>演算法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49522" y="3602895"/>
            <a:ext cx="2270125" cy="1156335"/>
            <a:chOff x="8164068" y="3235451"/>
            <a:chExt cx="2270125" cy="1156335"/>
          </a:xfrm>
        </p:grpSpPr>
        <p:sp>
          <p:nvSpPr>
            <p:cNvPr id="14" name="object 14"/>
            <p:cNvSpPr/>
            <p:nvPr/>
          </p:nvSpPr>
          <p:spPr>
            <a:xfrm>
              <a:off x="8181594" y="3242309"/>
              <a:ext cx="2235200" cy="1143000"/>
            </a:xfrm>
            <a:custGeom>
              <a:avLst/>
              <a:gdLst/>
              <a:ahLst/>
              <a:cxnLst/>
              <a:rect l="l" t="t" r="r" b="b"/>
              <a:pathLst>
                <a:path w="2235200" h="1143000">
                  <a:moveTo>
                    <a:pt x="2234946" y="571499"/>
                  </a:moveTo>
                  <a:lnTo>
                    <a:pt x="1940052" y="487679"/>
                  </a:lnTo>
                  <a:lnTo>
                    <a:pt x="2150364" y="352043"/>
                  </a:lnTo>
                  <a:lnTo>
                    <a:pt x="1814322" y="332993"/>
                  </a:lnTo>
                  <a:lnTo>
                    <a:pt x="1908048" y="166877"/>
                  </a:lnTo>
                  <a:lnTo>
                    <a:pt x="1583436" y="214883"/>
                  </a:lnTo>
                  <a:lnTo>
                    <a:pt x="1545336" y="43433"/>
                  </a:lnTo>
                  <a:lnTo>
                    <a:pt x="1280922" y="150875"/>
                  </a:lnTo>
                  <a:lnTo>
                    <a:pt x="1117854" y="0"/>
                  </a:lnTo>
                  <a:lnTo>
                    <a:pt x="954024" y="150875"/>
                  </a:lnTo>
                  <a:lnTo>
                    <a:pt x="689610" y="43434"/>
                  </a:lnTo>
                  <a:lnTo>
                    <a:pt x="652272" y="214883"/>
                  </a:lnTo>
                  <a:lnTo>
                    <a:pt x="327659" y="166878"/>
                  </a:lnTo>
                  <a:lnTo>
                    <a:pt x="420623" y="332993"/>
                  </a:lnTo>
                  <a:lnTo>
                    <a:pt x="85343" y="352044"/>
                  </a:lnTo>
                  <a:lnTo>
                    <a:pt x="295656" y="487680"/>
                  </a:lnTo>
                  <a:lnTo>
                    <a:pt x="0" y="571500"/>
                  </a:lnTo>
                  <a:lnTo>
                    <a:pt x="295656" y="654558"/>
                  </a:lnTo>
                  <a:lnTo>
                    <a:pt x="85344" y="790194"/>
                  </a:lnTo>
                  <a:lnTo>
                    <a:pt x="420623" y="809244"/>
                  </a:lnTo>
                  <a:lnTo>
                    <a:pt x="327660" y="975360"/>
                  </a:lnTo>
                  <a:lnTo>
                    <a:pt x="652272" y="927354"/>
                  </a:lnTo>
                  <a:lnTo>
                    <a:pt x="689610" y="1098804"/>
                  </a:lnTo>
                  <a:lnTo>
                    <a:pt x="954024" y="991362"/>
                  </a:lnTo>
                  <a:lnTo>
                    <a:pt x="1117854" y="1143000"/>
                  </a:lnTo>
                  <a:lnTo>
                    <a:pt x="1280922" y="991362"/>
                  </a:lnTo>
                  <a:lnTo>
                    <a:pt x="1545336" y="1098804"/>
                  </a:lnTo>
                  <a:lnTo>
                    <a:pt x="1583436" y="927354"/>
                  </a:lnTo>
                  <a:lnTo>
                    <a:pt x="1908048" y="975359"/>
                  </a:lnTo>
                  <a:lnTo>
                    <a:pt x="1814322" y="809243"/>
                  </a:lnTo>
                  <a:lnTo>
                    <a:pt x="2150364" y="790193"/>
                  </a:lnTo>
                  <a:lnTo>
                    <a:pt x="1940052" y="654557"/>
                  </a:lnTo>
                  <a:lnTo>
                    <a:pt x="2234946" y="571499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64068" y="3235451"/>
              <a:ext cx="2270125" cy="1156335"/>
            </a:xfrm>
            <a:custGeom>
              <a:avLst/>
              <a:gdLst/>
              <a:ahLst/>
              <a:cxnLst/>
              <a:rect l="l" t="t" r="r" b="b"/>
              <a:pathLst>
                <a:path w="2270125" h="1156335">
                  <a:moveTo>
                    <a:pt x="324612" y="659892"/>
                  </a:moveTo>
                  <a:lnTo>
                    <a:pt x="36472" y="577977"/>
                  </a:lnTo>
                  <a:lnTo>
                    <a:pt x="19050" y="582930"/>
                  </a:lnTo>
                  <a:lnTo>
                    <a:pt x="19050" y="572955"/>
                  </a:lnTo>
                  <a:lnTo>
                    <a:pt x="0" y="578358"/>
                  </a:lnTo>
                  <a:lnTo>
                    <a:pt x="301535" y="663141"/>
                  </a:lnTo>
                  <a:lnTo>
                    <a:pt x="310134" y="657606"/>
                  </a:lnTo>
                  <a:lnTo>
                    <a:pt x="311658" y="665988"/>
                  </a:lnTo>
                  <a:lnTo>
                    <a:pt x="311658" y="668213"/>
                  </a:lnTo>
                  <a:lnTo>
                    <a:pt x="324612" y="659892"/>
                  </a:lnTo>
                  <a:close/>
                </a:path>
                <a:path w="2270125" h="1156335">
                  <a:moveTo>
                    <a:pt x="311658" y="499744"/>
                  </a:moveTo>
                  <a:lnTo>
                    <a:pt x="311658" y="489966"/>
                  </a:lnTo>
                  <a:lnTo>
                    <a:pt x="310134" y="498348"/>
                  </a:lnTo>
                  <a:lnTo>
                    <a:pt x="301562" y="492829"/>
                  </a:lnTo>
                  <a:lnTo>
                    <a:pt x="19050" y="572955"/>
                  </a:lnTo>
                  <a:lnTo>
                    <a:pt x="36472" y="577977"/>
                  </a:lnTo>
                  <a:lnTo>
                    <a:pt x="311658" y="499744"/>
                  </a:lnTo>
                  <a:close/>
                </a:path>
                <a:path w="2270125" h="1156335">
                  <a:moveTo>
                    <a:pt x="36472" y="577977"/>
                  </a:moveTo>
                  <a:lnTo>
                    <a:pt x="19050" y="573024"/>
                  </a:lnTo>
                  <a:lnTo>
                    <a:pt x="19050" y="582930"/>
                  </a:lnTo>
                  <a:lnTo>
                    <a:pt x="36472" y="577977"/>
                  </a:lnTo>
                  <a:close/>
                </a:path>
                <a:path w="2270125" h="1156335">
                  <a:moveTo>
                    <a:pt x="438150" y="344864"/>
                  </a:moveTo>
                  <a:lnTo>
                    <a:pt x="438150" y="335280"/>
                  </a:lnTo>
                  <a:lnTo>
                    <a:pt x="434340" y="342138"/>
                  </a:lnTo>
                  <a:lnTo>
                    <a:pt x="430713" y="335700"/>
                  </a:lnTo>
                  <a:lnTo>
                    <a:pt x="87630" y="355092"/>
                  </a:lnTo>
                  <a:lnTo>
                    <a:pt x="102870" y="364904"/>
                  </a:lnTo>
                  <a:lnTo>
                    <a:pt x="102869" y="364236"/>
                  </a:lnTo>
                  <a:lnTo>
                    <a:pt x="105155" y="355092"/>
                  </a:lnTo>
                  <a:lnTo>
                    <a:pt x="118027" y="363360"/>
                  </a:lnTo>
                  <a:lnTo>
                    <a:pt x="438150" y="344864"/>
                  </a:lnTo>
                  <a:close/>
                </a:path>
                <a:path w="2270125" h="1156335">
                  <a:moveTo>
                    <a:pt x="311658" y="668213"/>
                  </a:moveTo>
                  <a:lnTo>
                    <a:pt x="311658" y="665988"/>
                  </a:lnTo>
                  <a:lnTo>
                    <a:pt x="301535" y="663141"/>
                  </a:lnTo>
                  <a:lnTo>
                    <a:pt x="87630" y="800862"/>
                  </a:lnTo>
                  <a:lnTo>
                    <a:pt x="102870" y="801723"/>
                  </a:lnTo>
                  <a:lnTo>
                    <a:pt x="102870" y="791718"/>
                  </a:lnTo>
                  <a:lnTo>
                    <a:pt x="118027" y="792593"/>
                  </a:lnTo>
                  <a:lnTo>
                    <a:pt x="311658" y="668213"/>
                  </a:lnTo>
                  <a:close/>
                </a:path>
                <a:path w="2270125" h="1156335">
                  <a:moveTo>
                    <a:pt x="118027" y="363360"/>
                  </a:moveTo>
                  <a:lnTo>
                    <a:pt x="105155" y="355092"/>
                  </a:lnTo>
                  <a:lnTo>
                    <a:pt x="102869" y="364236"/>
                  </a:lnTo>
                  <a:lnTo>
                    <a:pt x="118027" y="363360"/>
                  </a:lnTo>
                  <a:close/>
                </a:path>
                <a:path w="2270125" h="1156335">
                  <a:moveTo>
                    <a:pt x="324612" y="496062"/>
                  </a:moveTo>
                  <a:lnTo>
                    <a:pt x="118027" y="363360"/>
                  </a:lnTo>
                  <a:lnTo>
                    <a:pt x="102869" y="364236"/>
                  </a:lnTo>
                  <a:lnTo>
                    <a:pt x="102870" y="364904"/>
                  </a:lnTo>
                  <a:lnTo>
                    <a:pt x="301562" y="492829"/>
                  </a:lnTo>
                  <a:lnTo>
                    <a:pt x="311658" y="489966"/>
                  </a:lnTo>
                  <a:lnTo>
                    <a:pt x="311658" y="499744"/>
                  </a:lnTo>
                  <a:lnTo>
                    <a:pt x="324612" y="496062"/>
                  </a:lnTo>
                  <a:close/>
                </a:path>
                <a:path w="2270125" h="1156335">
                  <a:moveTo>
                    <a:pt x="118027" y="792593"/>
                  </a:moveTo>
                  <a:lnTo>
                    <a:pt x="102870" y="791718"/>
                  </a:lnTo>
                  <a:lnTo>
                    <a:pt x="105156" y="800862"/>
                  </a:lnTo>
                  <a:lnTo>
                    <a:pt x="118027" y="792593"/>
                  </a:lnTo>
                  <a:close/>
                </a:path>
                <a:path w="2270125" h="1156335">
                  <a:moveTo>
                    <a:pt x="445770" y="811530"/>
                  </a:moveTo>
                  <a:lnTo>
                    <a:pt x="118027" y="792593"/>
                  </a:lnTo>
                  <a:lnTo>
                    <a:pt x="105156" y="800862"/>
                  </a:lnTo>
                  <a:lnTo>
                    <a:pt x="102870" y="791718"/>
                  </a:lnTo>
                  <a:lnTo>
                    <a:pt x="102870" y="801723"/>
                  </a:lnTo>
                  <a:lnTo>
                    <a:pt x="430713" y="820253"/>
                  </a:lnTo>
                  <a:lnTo>
                    <a:pt x="434340" y="813816"/>
                  </a:lnTo>
                  <a:lnTo>
                    <a:pt x="438150" y="820674"/>
                  </a:lnTo>
                  <a:lnTo>
                    <a:pt x="438150" y="825150"/>
                  </a:lnTo>
                  <a:lnTo>
                    <a:pt x="445770" y="811530"/>
                  </a:lnTo>
                  <a:close/>
                </a:path>
                <a:path w="2270125" h="1156335">
                  <a:moveTo>
                    <a:pt x="311658" y="665988"/>
                  </a:moveTo>
                  <a:lnTo>
                    <a:pt x="310134" y="657606"/>
                  </a:lnTo>
                  <a:lnTo>
                    <a:pt x="301535" y="663141"/>
                  </a:lnTo>
                  <a:lnTo>
                    <a:pt x="311658" y="665988"/>
                  </a:lnTo>
                  <a:close/>
                </a:path>
                <a:path w="2270125" h="1156335">
                  <a:moveTo>
                    <a:pt x="311658" y="489966"/>
                  </a:moveTo>
                  <a:lnTo>
                    <a:pt x="301562" y="492829"/>
                  </a:lnTo>
                  <a:lnTo>
                    <a:pt x="310134" y="498348"/>
                  </a:lnTo>
                  <a:lnTo>
                    <a:pt x="311658" y="489966"/>
                  </a:lnTo>
                  <a:close/>
                </a:path>
                <a:path w="2270125" h="1156335">
                  <a:moveTo>
                    <a:pt x="670560" y="226736"/>
                  </a:moveTo>
                  <a:lnTo>
                    <a:pt x="670560" y="217170"/>
                  </a:lnTo>
                  <a:lnTo>
                    <a:pt x="664464" y="220218"/>
                  </a:lnTo>
                  <a:lnTo>
                    <a:pt x="664463" y="216267"/>
                  </a:lnTo>
                  <a:lnTo>
                    <a:pt x="336041" y="167640"/>
                  </a:lnTo>
                  <a:lnTo>
                    <a:pt x="344423" y="182519"/>
                  </a:lnTo>
                  <a:lnTo>
                    <a:pt x="344423" y="178308"/>
                  </a:lnTo>
                  <a:lnTo>
                    <a:pt x="348995" y="171450"/>
                  </a:lnTo>
                  <a:lnTo>
                    <a:pt x="353594" y="179669"/>
                  </a:lnTo>
                  <a:lnTo>
                    <a:pt x="664464" y="225831"/>
                  </a:lnTo>
                  <a:lnTo>
                    <a:pt x="664464" y="220218"/>
                  </a:lnTo>
                  <a:lnTo>
                    <a:pt x="665321" y="216394"/>
                  </a:lnTo>
                  <a:lnTo>
                    <a:pt x="665321" y="225958"/>
                  </a:lnTo>
                  <a:lnTo>
                    <a:pt x="670560" y="226736"/>
                  </a:lnTo>
                  <a:close/>
                </a:path>
                <a:path w="2270125" h="1156335">
                  <a:moveTo>
                    <a:pt x="438150" y="825150"/>
                  </a:moveTo>
                  <a:lnTo>
                    <a:pt x="438150" y="820674"/>
                  </a:lnTo>
                  <a:lnTo>
                    <a:pt x="430713" y="820253"/>
                  </a:lnTo>
                  <a:lnTo>
                    <a:pt x="336042" y="988314"/>
                  </a:lnTo>
                  <a:lnTo>
                    <a:pt x="344424" y="987072"/>
                  </a:lnTo>
                  <a:lnTo>
                    <a:pt x="344424" y="977646"/>
                  </a:lnTo>
                  <a:lnTo>
                    <a:pt x="353594" y="976284"/>
                  </a:lnTo>
                  <a:lnTo>
                    <a:pt x="438150" y="825150"/>
                  </a:lnTo>
                  <a:close/>
                </a:path>
                <a:path w="2270125" h="1156335">
                  <a:moveTo>
                    <a:pt x="353594" y="179669"/>
                  </a:moveTo>
                  <a:lnTo>
                    <a:pt x="348995" y="171450"/>
                  </a:lnTo>
                  <a:lnTo>
                    <a:pt x="344423" y="178308"/>
                  </a:lnTo>
                  <a:lnTo>
                    <a:pt x="353594" y="179669"/>
                  </a:lnTo>
                  <a:close/>
                </a:path>
                <a:path w="2270125" h="1156335">
                  <a:moveTo>
                    <a:pt x="445770" y="344424"/>
                  </a:moveTo>
                  <a:lnTo>
                    <a:pt x="353594" y="179669"/>
                  </a:lnTo>
                  <a:lnTo>
                    <a:pt x="344423" y="178308"/>
                  </a:lnTo>
                  <a:lnTo>
                    <a:pt x="344423" y="182519"/>
                  </a:lnTo>
                  <a:lnTo>
                    <a:pt x="430713" y="335700"/>
                  </a:lnTo>
                  <a:lnTo>
                    <a:pt x="438150" y="335280"/>
                  </a:lnTo>
                  <a:lnTo>
                    <a:pt x="438150" y="344864"/>
                  </a:lnTo>
                  <a:lnTo>
                    <a:pt x="445770" y="344424"/>
                  </a:lnTo>
                  <a:close/>
                </a:path>
                <a:path w="2270125" h="1156335">
                  <a:moveTo>
                    <a:pt x="353594" y="976284"/>
                  </a:moveTo>
                  <a:lnTo>
                    <a:pt x="344424" y="977646"/>
                  </a:lnTo>
                  <a:lnTo>
                    <a:pt x="348996" y="984504"/>
                  </a:lnTo>
                  <a:lnTo>
                    <a:pt x="353594" y="976284"/>
                  </a:lnTo>
                  <a:close/>
                </a:path>
                <a:path w="2270125" h="1156335">
                  <a:moveTo>
                    <a:pt x="711264" y="1099542"/>
                  </a:moveTo>
                  <a:lnTo>
                    <a:pt x="672846" y="928878"/>
                  </a:lnTo>
                  <a:lnTo>
                    <a:pt x="353594" y="976284"/>
                  </a:lnTo>
                  <a:lnTo>
                    <a:pt x="348996" y="984504"/>
                  </a:lnTo>
                  <a:lnTo>
                    <a:pt x="344424" y="977646"/>
                  </a:lnTo>
                  <a:lnTo>
                    <a:pt x="344424" y="987072"/>
                  </a:lnTo>
                  <a:lnTo>
                    <a:pt x="664464" y="939686"/>
                  </a:lnTo>
                  <a:lnTo>
                    <a:pt x="664464" y="935736"/>
                  </a:lnTo>
                  <a:lnTo>
                    <a:pt x="670560" y="938784"/>
                  </a:lnTo>
                  <a:lnTo>
                    <a:pt x="670560" y="962933"/>
                  </a:lnTo>
                  <a:lnTo>
                    <a:pt x="704088" y="1112520"/>
                  </a:lnTo>
                  <a:lnTo>
                    <a:pt x="705612" y="1111898"/>
                  </a:lnTo>
                  <a:lnTo>
                    <a:pt x="705612" y="1101852"/>
                  </a:lnTo>
                  <a:lnTo>
                    <a:pt x="711264" y="1099542"/>
                  </a:lnTo>
                  <a:close/>
                </a:path>
                <a:path w="2270125" h="1156335">
                  <a:moveTo>
                    <a:pt x="438150" y="335280"/>
                  </a:moveTo>
                  <a:lnTo>
                    <a:pt x="430713" y="335700"/>
                  </a:lnTo>
                  <a:lnTo>
                    <a:pt x="434340" y="342138"/>
                  </a:lnTo>
                  <a:lnTo>
                    <a:pt x="438150" y="335280"/>
                  </a:lnTo>
                  <a:close/>
                </a:path>
                <a:path w="2270125" h="1156335">
                  <a:moveTo>
                    <a:pt x="438150" y="820674"/>
                  </a:moveTo>
                  <a:lnTo>
                    <a:pt x="434340" y="813816"/>
                  </a:lnTo>
                  <a:lnTo>
                    <a:pt x="430713" y="820253"/>
                  </a:lnTo>
                  <a:lnTo>
                    <a:pt x="438150" y="820674"/>
                  </a:lnTo>
                  <a:close/>
                </a:path>
                <a:path w="2270125" h="1156335">
                  <a:moveTo>
                    <a:pt x="670560" y="217170"/>
                  </a:moveTo>
                  <a:lnTo>
                    <a:pt x="665321" y="216394"/>
                  </a:lnTo>
                  <a:lnTo>
                    <a:pt x="664464" y="220218"/>
                  </a:lnTo>
                  <a:lnTo>
                    <a:pt x="670560" y="217170"/>
                  </a:lnTo>
                  <a:close/>
                </a:path>
                <a:path w="2270125" h="1156335">
                  <a:moveTo>
                    <a:pt x="670560" y="938784"/>
                  </a:moveTo>
                  <a:lnTo>
                    <a:pt x="664464" y="935736"/>
                  </a:lnTo>
                  <a:lnTo>
                    <a:pt x="665321" y="939559"/>
                  </a:lnTo>
                  <a:lnTo>
                    <a:pt x="670560" y="938784"/>
                  </a:lnTo>
                  <a:close/>
                </a:path>
                <a:path w="2270125" h="1156335">
                  <a:moveTo>
                    <a:pt x="665321" y="939559"/>
                  </a:moveTo>
                  <a:lnTo>
                    <a:pt x="664464" y="935736"/>
                  </a:lnTo>
                  <a:lnTo>
                    <a:pt x="664464" y="939686"/>
                  </a:lnTo>
                  <a:lnTo>
                    <a:pt x="665321" y="939559"/>
                  </a:lnTo>
                  <a:close/>
                </a:path>
                <a:path w="2270125" h="1156335">
                  <a:moveTo>
                    <a:pt x="970476" y="152102"/>
                  </a:moveTo>
                  <a:lnTo>
                    <a:pt x="704088" y="43434"/>
                  </a:lnTo>
                  <a:lnTo>
                    <a:pt x="665321" y="216394"/>
                  </a:lnTo>
                  <a:lnTo>
                    <a:pt x="670560" y="217170"/>
                  </a:lnTo>
                  <a:lnTo>
                    <a:pt x="670560" y="226736"/>
                  </a:lnTo>
                  <a:lnTo>
                    <a:pt x="672846" y="227076"/>
                  </a:lnTo>
                  <a:lnTo>
                    <a:pt x="705612" y="81519"/>
                  </a:lnTo>
                  <a:lnTo>
                    <a:pt x="705612" y="54102"/>
                  </a:lnTo>
                  <a:lnTo>
                    <a:pt x="712470" y="51054"/>
                  </a:lnTo>
                  <a:lnTo>
                    <a:pt x="712470" y="56903"/>
                  </a:lnTo>
                  <a:lnTo>
                    <a:pt x="968502" y="161511"/>
                  </a:lnTo>
                  <a:lnTo>
                    <a:pt x="968502" y="153924"/>
                  </a:lnTo>
                  <a:lnTo>
                    <a:pt x="970476" y="152102"/>
                  </a:lnTo>
                  <a:close/>
                </a:path>
                <a:path w="2270125" h="1156335">
                  <a:moveTo>
                    <a:pt x="670560" y="962933"/>
                  </a:moveTo>
                  <a:lnTo>
                    <a:pt x="670560" y="938784"/>
                  </a:lnTo>
                  <a:lnTo>
                    <a:pt x="665321" y="939559"/>
                  </a:lnTo>
                  <a:lnTo>
                    <a:pt x="670560" y="962933"/>
                  </a:lnTo>
                  <a:close/>
                </a:path>
                <a:path w="2270125" h="1156335">
                  <a:moveTo>
                    <a:pt x="712470" y="51054"/>
                  </a:moveTo>
                  <a:lnTo>
                    <a:pt x="705612" y="54102"/>
                  </a:lnTo>
                  <a:lnTo>
                    <a:pt x="711264" y="56411"/>
                  </a:lnTo>
                  <a:lnTo>
                    <a:pt x="712470" y="51054"/>
                  </a:lnTo>
                  <a:close/>
                </a:path>
                <a:path w="2270125" h="1156335">
                  <a:moveTo>
                    <a:pt x="711264" y="56411"/>
                  </a:moveTo>
                  <a:lnTo>
                    <a:pt x="705612" y="54102"/>
                  </a:lnTo>
                  <a:lnTo>
                    <a:pt x="705612" y="81519"/>
                  </a:lnTo>
                  <a:lnTo>
                    <a:pt x="711264" y="56411"/>
                  </a:lnTo>
                  <a:close/>
                </a:path>
                <a:path w="2270125" h="1156335">
                  <a:moveTo>
                    <a:pt x="712470" y="1104900"/>
                  </a:moveTo>
                  <a:lnTo>
                    <a:pt x="711264" y="1099542"/>
                  </a:lnTo>
                  <a:lnTo>
                    <a:pt x="705612" y="1101852"/>
                  </a:lnTo>
                  <a:lnTo>
                    <a:pt x="712470" y="1104900"/>
                  </a:lnTo>
                  <a:close/>
                </a:path>
                <a:path w="2270125" h="1156335">
                  <a:moveTo>
                    <a:pt x="712470" y="1109100"/>
                  </a:moveTo>
                  <a:lnTo>
                    <a:pt x="712470" y="1104900"/>
                  </a:lnTo>
                  <a:lnTo>
                    <a:pt x="705612" y="1101852"/>
                  </a:lnTo>
                  <a:lnTo>
                    <a:pt x="705612" y="1111898"/>
                  </a:lnTo>
                  <a:lnTo>
                    <a:pt x="712470" y="1109100"/>
                  </a:lnTo>
                  <a:close/>
                </a:path>
                <a:path w="2270125" h="1156335">
                  <a:moveTo>
                    <a:pt x="712470" y="56903"/>
                  </a:moveTo>
                  <a:lnTo>
                    <a:pt x="712470" y="51054"/>
                  </a:lnTo>
                  <a:lnTo>
                    <a:pt x="711264" y="56411"/>
                  </a:lnTo>
                  <a:lnTo>
                    <a:pt x="712470" y="56903"/>
                  </a:lnTo>
                  <a:close/>
                </a:path>
                <a:path w="2270125" h="1156335">
                  <a:moveTo>
                    <a:pt x="1134998" y="1142886"/>
                  </a:moveTo>
                  <a:lnTo>
                    <a:pt x="972312" y="992886"/>
                  </a:lnTo>
                  <a:lnTo>
                    <a:pt x="711264" y="1099542"/>
                  </a:lnTo>
                  <a:lnTo>
                    <a:pt x="712470" y="1104900"/>
                  </a:lnTo>
                  <a:lnTo>
                    <a:pt x="712470" y="1109100"/>
                  </a:lnTo>
                  <a:lnTo>
                    <a:pt x="968502" y="1004657"/>
                  </a:lnTo>
                  <a:lnTo>
                    <a:pt x="968502" y="1002030"/>
                  </a:lnTo>
                  <a:lnTo>
                    <a:pt x="973074" y="1002792"/>
                  </a:lnTo>
                  <a:lnTo>
                    <a:pt x="973074" y="1006247"/>
                  </a:lnTo>
                  <a:lnTo>
                    <a:pt x="1131570" y="1152439"/>
                  </a:lnTo>
                  <a:lnTo>
                    <a:pt x="1131570" y="1146048"/>
                  </a:lnTo>
                  <a:lnTo>
                    <a:pt x="1134998" y="1142886"/>
                  </a:lnTo>
                  <a:close/>
                </a:path>
                <a:path w="2270125" h="1156335">
                  <a:moveTo>
                    <a:pt x="973074" y="153162"/>
                  </a:moveTo>
                  <a:lnTo>
                    <a:pt x="970476" y="152102"/>
                  </a:lnTo>
                  <a:lnTo>
                    <a:pt x="968502" y="153924"/>
                  </a:lnTo>
                  <a:lnTo>
                    <a:pt x="973074" y="153162"/>
                  </a:lnTo>
                  <a:close/>
                </a:path>
                <a:path w="2270125" h="1156335">
                  <a:moveTo>
                    <a:pt x="973074" y="162365"/>
                  </a:moveTo>
                  <a:lnTo>
                    <a:pt x="973074" y="153162"/>
                  </a:lnTo>
                  <a:lnTo>
                    <a:pt x="968502" y="153924"/>
                  </a:lnTo>
                  <a:lnTo>
                    <a:pt x="968502" y="161511"/>
                  </a:lnTo>
                  <a:lnTo>
                    <a:pt x="972312" y="163068"/>
                  </a:lnTo>
                  <a:lnTo>
                    <a:pt x="973074" y="162365"/>
                  </a:lnTo>
                  <a:close/>
                </a:path>
                <a:path w="2270125" h="1156335">
                  <a:moveTo>
                    <a:pt x="973074" y="1002792"/>
                  </a:moveTo>
                  <a:lnTo>
                    <a:pt x="968502" y="1002030"/>
                  </a:lnTo>
                  <a:lnTo>
                    <a:pt x="970476" y="1003851"/>
                  </a:lnTo>
                  <a:lnTo>
                    <a:pt x="973074" y="1002792"/>
                  </a:lnTo>
                  <a:close/>
                </a:path>
                <a:path w="2270125" h="1156335">
                  <a:moveTo>
                    <a:pt x="970476" y="1003851"/>
                  </a:moveTo>
                  <a:lnTo>
                    <a:pt x="968502" y="1002030"/>
                  </a:lnTo>
                  <a:lnTo>
                    <a:pt x="968502" y="1004657"/>
                  </a:lnTo>
                  <a:lnTo>
                    <a:pt x="970476" y="1003851"/>
                  </a:lnTo>
                  <a:close/>
                </a:path>
                <a:path w="2270125" h="1156335">
                  <a:moveTo>
                    <a:pt x="1300049" y="151886"/>
                  </a:moveTo>
                  <a:lnTo>
                    <a:pt x="1135380" y="0"/>
                  </a:lnTo>
                  <a:lnTo>
                    <a:pt x="970476" y="152102"/>
                  </a:lnTo>
                  <a:lnTo>
                    <a:pt x="973074" y="153162"/>
                  </a:lnTo>
                  <a:lnTo>
                    <a:pt x="973074" y="162365"/>
                  </a:lnTo>
                  <a:lnTo>
                    <a:pt x="1131570" y="16229"/>
                  </a:lnTo>
                  <a:lnTo>
                    <a:pt x="1131570" y="9906"/>
                  </a:lnTo>
                  <a:lnTo>
                    <a:pt x="1138428" y="9906"/>
                  </a:lnTo>
                  <a:lnTo>
                    <a:pt x="1138428" y="16229"/>
                  </a:lnTo>
                  <a:lnTo>
                    <a:pt x="1296924" y="162365"/>
                  </a:lnTo>
                  <a:lnTo>
                    <a:pt x="1296924" y="153162"/>
                  </a:lnTo>
                  <a:lnTo>
                    <a:pt x="1300049" y="151886"/>
                  </a:lnTo>
                  <a:close/>
                </a:path>
                <a:path w="2270125" h="1156335">
                  <a:moveTo>
                    <a:pt x="973074" y="1006247"/>
                  </a:moveTo>
                  <a:lnTo>
                    <a:pt x="973074" y="1002792"/>
                  </a:lnTo>
                  <a:lnTo>
                    <a:pt x="970476" y="1003851"/>
                  </a:lnTo>
                  <a:lnTo>
                    <a:pt x="973074" y="1006247"/>
                  </a:lnTo>
                  <a:close/>
                </a:path>
                <a:path w="2270125" h="1156335">
                  <a:moveTo>
                    <a:pt x="1138428" y="9906"/>
                  </a:moveTo>
                  <a:lnTo>
                    <a:pt x="1131570" y="9906"/>
                  </a:lnTo>
                  <a:lnTo>
                    <a:pt x="1134998" y="13067"/>
                  </a:lnTo>
                  <a:lnTo>
                    <a:pt x="1138428" y="9906"/>
                  </a:lnTo>
                  <a:close/>
                </a:path>
                <a:path w="2270125" h="1156335">
                  <a:moveTo>
                    <a:pt x="1134998" y="13067"/>
                  </a:moveTo>
                  <a:lnTo>
                    <a:pt x="1131570" y="9906"/>
                  </a:lnTo>
                  <a:lnTo>
                    <a:pt x="1131570" y="16229"/>
                  </a:lnTo>
                  <a:lnTo>
                    <a:pt x="1134998" y="13067"/>
                  </a:lnTo>
                  <a:close/>
                </a:path>
                <a:path w="2270125" h="1156335">
                  <a:moveTo>
                    <a:pt x="1138428" y="1146048"/>
                  </a:moveTo>
                  <a:lnTo>
                    <a:pt x="1134998" y="1142886"/>
                  </a:lnTo>
                  <a:lnTo>
                    <a:pt x="1131570" y="1146048"/>
                  </a:lnTo>
                  <a:lnTo>
                    <a:pt x="1138428" y="1146048"/>
                  </a:lnTo>
                  <a:close/>
                </a:path>
                <a:path w="2270125" h="1156335">
                  <a:moveTo>
                    <a:pt x="1138428" y="1153142"/>
                  </a:moveTo>
                  <a:lnTo>
                    <a:pt x="1138428" y="1146048"/>
                  </a:lnTo>
                  <a:lnTo>
                    <a:pt x="1131570" y="1146048"/>
                  </a:lnTo>
                  <a:lnTo>
                    <a:pt x="1131570" y="1152439"/>
                  </a:lnTo>
                  <a:lnTo>
                    <a:pt x="1135380" y="1155954"/>
                  </a:lnTo>
                  <a:lnTo>
                    <a:pt x="1138428" y="1153142"/>
                  </a:lnTo>
                  <a:close/>
                </a:path>
                <a:path w="2270125" h="1156335">
                  <a:moveTo>
                    <a:pt x="1138428" y="16229"/>
                  </a:moveTo>
                  <a:lnTo>
                    <a:pt x="1138428" y="9906"/>
                  </a:lnTo>
                  <a:lnTo>
                    <a:pt x="1134998" y="13067"/>
                  </a:lnTo>
                  <a:lnTo>
                    <a:pt x="1138428" y="16229"/>
                  </a:lnTo>
                  <a:close/>
                </a:path>
                <a:path w="2270125" h="1156335">
                  <a:moveTo>
                    <a:pt x="1559411" y="1099819"/>
                  </a:moveTo>
                  <a:lnTo>
                    <a:pt x="1297686" y="992886"/>
                  </a:lnTo>
                  <a:lnTo>
                    <a:pt x="1134998" y="1142886"/>
                  </a:lnTo>
                  <a:lnTo>
                    <a:pt x="1138428" y="1146048"/>
                  </a:lnTo>
                  <a:lnTo>
                    <a:pt x="1138428" y="1153142"/>
                  </a:lnTo>
                  <a:lnTo>
                    <a:pt x="1296924" y="1006949"/>
                  </a:lnTo>
                  <a:lnTo>
                    <a:pt x="1296924" y="1002792"/>
                  </a:lnTo>
                  <a:lnTo>
                    <a:pt x="1302258" y="1002030"/>
                  </a:lnTo>
                  <a:lnTo>
                    <a:pt x="1302258" y="1004967"/>
                  </a:lnTo>
                  <a:lnTo>
                    <a:pt x="1558290" y="1109411"/>
                  </a:lnTo>
                  <a:lnTo>
                    <a:pt x="1558290" y="1104900"/>
                  </a:lnTo>
                  <a:lnTo>
                    <a:pt x="1559411" y="1099819"/>
                  </a:lnTo>
                  <a:close/>
                </a:path>
                <a:path w="2270125" h="1156335">
                  <a:moveTo>
                    <a:pt x="1302258" y="153924"/>
                  </a:moveTo>
                  <a:lnTo>
                    <a:pt x="1300049" y="151886"/>
                  </a:lnTo>
                  <a:lnTo>
                    <a:pt x="1296924" y="153162"/>
                  </a:lnTo>
                  <a:lnTo>
                    <a:pt x="1302258" y="153924"/>
                  </a:lnTo>
                  <a:close/>
                </a:path>
                <a:path w="2270125" h="1156335">
                  <a:moveTo>
                    <a:pt x="1302258" y="161200"/>
                  </a:moveTo>
                  <a:lnTo>
                    <a:pt x="1302258" y="153924"/>
                  </a:lnTo>
                  <a:lnTo>
                    <a:pt x="1296924" y="153162"/>
                  </a:lnTo>
                  <a:lnTo>
                    <a:pt x="1296924" y="162365"/>
                  </a:lnTo>
                  <a:lnTo>
                    <a:pt x="1297686" y="163068"/>
                  </a:lnTo>
                  <a:lnTo>
                    <a:pt x="1302258" y="161200"/>
                  </a:lnTo>
                  <a:close/>
                </a:path>
                <a:path w="2270125" h="1156335">
                  <a:moveTo>
                    <a:pt x="1302258" y="1002030"/>
                  </a:moveTo>
                  <a:lnTo>
                    <a:pt x="1296924" y="1002792"/>
                  </a:lnTo>
                  <a:lnTo>
                    <a:pt x="1300049" y="1004067"/>
                  </a:lnTo>
                  <a:lnTo>
                    <a:pt x="1302258" y="1002030"/>
                  </a:lnTo>
                  <a:close/>
                </a:path>
                <a:path w="2270125" h="1156335">
                  <a:moveTo>
                    <a:pt x="1300049" y="1004067"/>
                  </a:moveTo>
                  <a:lnTo>
                    <a:pt x="1296924" y="1002792"/>
                  </a:lnTo>
                  <a:lnTo>
                    <a:pt x="1296924" y="1006949"/>
                  </a:lnTo>
                  <a:lnTo>
                    <a:pt x="1300049" y="1004067"/>
                  </a:lnTo>
                  <a:close/>
                </a:path>
                <a:path w="2270125" h="1156335">
                  <a:moveTo>
                    <a:pt x="1604701" y="216503"/>
                  </a:moveTo>
                  <a:lnTo>
                    <a:pt x="1565910" y="43434"/>
                  </a:lnTo>
                  <a:lnTo>
                    <a:pt x="1300049" y="151886"/>
                  </a:lnTo>
                  <a:lnTo>
                    <a:pt x="1302258" y="153924"/>
                  </a:lnTo>
                  <a:lnTo>
                    <a:pt x="1302258" y="161200"/>
                  </a:lnTo>
                  <a:lnTo>
                    <a:pt x="1558290" y="56592"/>
                  </a:lnTo>
                  <a:lnTo>
                    <a:pt x="1558290" y="51054"/>
                  </a:lnTo>
                  <a:lnTo>
                    <a:pt x="1564386" y="54102"/>
                  </a:lnTo>
                  <a:lnTo>
                    <a:pt x="1564386" y="78665"/>
                  </a:lnTo>
                  <a:lnTo>
                    <a:pt x="1597152" y="227076"/>
                  </a:lnTo>
                  <a:lnTo>
                    <a:pt x="1600200" y="226624"/>
                  </a:lnTo>
                  <a:lnTo>
                    <a:pt x="1600200" y="217170"/>
                  </a:lnTo>
                  <a:lnTo>
                    <a:pt x="1604701" y="216503"/>
                  </a:lnTo>
                  <a:close/>
                </a:path>
                <a:path w="2270125" h="1156335">
                  <a:moveTo>
                    <a:pt x="1302258" y="1004967"/>
                  </a:moveTo>
                  <a:lnTo>
                    <a:pt x="1302258" y="1002030"/>
                  </a:lnTo>
                  <a:lnTo>
                    <a:pt x="1300049" y="1004067"/>
                  </a:lnTo>
                  <a:lnTo>
                    <a:pt x="1302258" y="1004967"/>
                  </a:lnTo>
                  <a:close/>
                </a:path>
                <a:path w="2270125" h="1156335">
                  <a:moveTo>
                    <a:pt x="1564386" y="54102"/>
                  </a:moveTo>
                  <a:lnTo>
                    <a:pt x="1558290" y="51054"/>
                  </a:lnTo>
                  <a:lnTo>
                    <a:pt x="1559411" y="56134"/>
                  </a:lnTo>
                  <a:lnTo>
                    <a:pt x="1564386" y="54102"/>
                  </a:lnTo>
                  <a:close/>
                </a:path>
                <a:path w="2270125" h="1156335">
                  <a:moveTo>
                    <a:pt x="1559411" y="56134"/>
                  </a:moveTo>
                  <a:lnTo>
                    <a:pt x="1558290" y="51054"/>
                  </a:lnTo>
                  <a:lnTo>
                    <a:pt x="1558290" y="56592"/>
                  </a:lnTo>
                  <a:lnTo>
                    <a:pt x="1559411" y="56134"/>
                  </a:lnTo>
                  <a:close/>
                </a:path>
                <a:path w="2270125" h="1156335">
                  <a:moveTo>
                    <a:pt x="1564386" y="1101852"/>
                  </a:moveTo>
                  <a:lnTo>
                    <a:pt x="1559411" y="1099819"/>
                  </a:lnTo>
                  <a:lnTo>
                    <a:pt x="1558290" y="1104900"/>
                  </a:lnTo>
                  <a:lnTo>
                    <a:pt x="1564386" y="1101852"/>
                  </a:lnTo>
                  <a:close/>
                </a:path>
                <a:path w="2270125" h="1156335">
                  <a:moveTo>
                    <a:pt x="1564386" y="1111898"/>
                  </a:moveTo>
                  <a:lnTo>
                    <a:pt x="1564386" y="1101852"/>
                  </a:lnTo>
                  <a:lnTo>
                    <a:pt x="1558290" y="1104900"/>
                  </a:lnTo>
                  <a:lnTo>
                    <a:pt x="1558290" y="1109411"/>
                  </a:lnTo>
                  <a:lnTo>
                    <a:pt x="1564386" y="1111898"/>
                  </a:lnTo>
                  <a:close/>
                </a:path>
                <a:path w="2270125" h="1156335">
                  <a:moveTo>
                    <a:pt x="1564386" y="78665"/>
                  </a:moveTo>
                  <a:lnTo>
                    <a:pt x="1564386" y="54102"/>
                  </a:lnTo>
                  <a:lnTo>
                    <a:pt x="1559411" y="56134"/>
                  </a:lnTo>
                  <a:lnTo>
                    <a:pt x="1564386" y="78665"/>
                  </a:lnTo>
                  <a:close/>
                </a:path>
                <a:path w="2270125" h="1156335">
                  <a:moveTo>
                    <a:pt x="1926336" y="987072"/>
                  </a:moveTo>
                  <a:lnTo>
                    <a:pt x="1926336" y="977646"/>
                  </a:lnTo>
                  <a:lnTo>
                    <a:pt x="1921002" y="984504"/>
                  </a:lnTo>
                  <a:lnTo>
                    <a:pt x="1916336" y="976164"/>
                  </a:lnTo>
                  <a:lnTo>
                    <a:pt x="1597152" y="928878"/>
                  </a:lnTo>
                  <a:lnTo>
                    <a:pt x="1559411" y="1099819"/>
                  </a:lnTo>
                  <a:lnTo>
                    <a:pt x="1564386" y="1101852"/>
                  </a:lnTo>
                  <a:lnTo>
                    <a:pt x="1564386" y="1111898"/>
                  </a:lnTo>
                  <a:lnTo>
                    <a:pt x="1565910" y="1112520"/>
                  </a:lnTo>
                  <a:lnTo>
                    <a:pt x="1600200" y="959533"/>
                  </a:lnTo>
                  <a:lnTo>
                    <a:pt x="1600200" y="938784"/>
                  </a:lnTo>
                  <a:lnTo>
                    <a:pt x="1605534" y="935736"/>
                  </a:lnTo>
                  <a:lnTo>
                    <a:pt x="1605534" y="939573"/>
                  </a:lnTo>
                  <a:lnTo>
                    <a:pt x="1926336" y="987072"/>
                  </a:lnTo>
                  <a:close/>
                </a:path>
                <a:path w="2270125" h="1156335">
                  <a:moveTo>
                    <a:pt x="1605534" y="220218"/>
                  </a:moveTo>
                  <a:lnTo>
                    <a:pt x="1604701" y="216503"/>
                  </a:lnTo>
                  <a:lnTo>
                    <a:pt x="1600200" y="217170"/>
                  </a:lnTo>
                  <a:lnTo>
                    <a:pt x="1605534" y="220218"/>
                  </a:lnTo>
                  <a:close/>
                </a:path>
                <a:path w="2270125" h="1156335">
                  <a:moveTo>
                    <a:pt x="1605534" y="225834"/>
                  </a:moveTo>
                  <a:lnTo>
                    <a:pt x="1605534" y="220218"/>
                  </a:lnTo>
                  <a:lnTo>
                    <a:pt x="1600200" y="217170"/>
                  </a:lnTo>
                  <a:lnTo>
                    <a:pt x="1600200" y="226624"/>
                  </a:lnTo>
                  <a:lnTo>
                    <a:pt x="1605534" y="225834"/>
                  </a:lnTo>
                  <a:close/>
                </a:path>
                <a:path w="2270125" h="1156335">
                  <a:moveTo>
                    <a:pt x="1605534" y="935736"/>
                  </a:moveTo>
                  <a:lnTo>
                    <a:pt x="1600200" y="938784"/>
                  </a:lnTo>
                  <a:lnTo>
                    <a:pt x="1604701" y="939450"/>
                  </a:lnTo>
                  <a:lnTo>
                    <a:pt x="1605534" y="935736"/>
                  </a:lnTo>
                  <a:close/>
                </a:path>
                <a:path w="2270125" h="1156335">
                  <a:moveTo>
                    <a:pt x="1604701" y="939450"/>
                  </a:moveTo>
                  <a:lnTo>
                    <a:pt x="1600200" y="938784"/>
                  </a:lnTo>
                  <a:lnTo>
                    <a:pt x="1600200" y="959533"/>
                  </a:lnTo>
                  <a:lnTo>
                    <a:pt x="1604701" y="939450"/>
                  </a:lnTo>
                  <a:close/>
                </a:path>
                <a:path w="2270125" h="1156335">
                  <a:moveTo>
                    <a:pt x="1934718" y="167640"/>
                  </a:moveTo>
                  <a:lnTo>
                    <a:pt x="1604701" y="216503"/>
                  </a:lnTo>
                  <a:lnTo>
                    <a:pt x="1605534" y="220218"/>
                  </a:lnTo>
                  <a:lnTo>
                    <a:pt x="1605534" y="225834"/>
                  </a:lnTo>
                  <a:lnTo>
                    <a:pt x="1916336" y="179789"/>
                  </a:lnTo>
                  <a:lnTo>
                    <a:pt x="1921002" y="171450"/>
                  </a:lnTo>
                  <a:lnTo>
                    <a:pt x="1926336" y="178308"/>
                  </a:lnTo>
                  <a:lnTo>
                    <a:pt x="1926336" y="182519"/>
                  </a:lnTo>
                  <a:lnTo>
                    <a:pt x="1934718" y="167640"/>
                  </a:lnTo>
                  <a:close/>
                </a:path>
                <a:path w="2270125" h="1156335">
                  <a:moveTo>
                    <a:pt x="1605534" y="939573"/>
                  </a:moveTo>
                  <a:lnTo>
                    <a:pt x="1605534" y="935736"/>
                  </a:lnTo>
                  <a:lnTo>
                    <a:pt x="1604701" y="939450"/>
                  </a:lnTo>
                  <a:lnTo>
                    <a:pt x="1605534" y="939573"/>
                  </a:lnTo>
                  <a:close/>
                </a:path>
                <a:path w="2270125" h="1156335">
                  <a:moveTo>
                    <a:pt x="1926336" y="182519"/>
                  </a:moveTo>
                  <a:lnTo>
                    <a:pt x="1926336" y="178308"/>
                  </a:lnTo>
                  <a:lnTo>
                    <a:pt x="1916336" y="179789"/>
                  </a:lnTo>
                  <a:lnTo>
                    <a:pt x="1824227" y="344424"/>
                  </a:lnTo>
                  <a:lnTo>
                    <a:pt x="1832610" y="344908"/>
                  </a:lnTo>
                  <a:lnTo>
                    <a:pt x="1832610" y="335280"/>
                  </a:lnTo>
                  <a:lnTo>
                    <a:pt x="1840045" y="335701"/>
                  </a:lnTo>
                  <a:lnTo>
                    <a:pt x="1926336" y="182519"/>
                  </a:lnTo>
                  <a:close/>
                </a:path>
                <a:path w="2270125" h="1156335">
                  <a:moveTo>
                    <a:pt x="2167128" y="801725"/>
                  </a:moveTo>
                  <a:lnTo>
                    <a:pt x="2167128" y="791718"/>
                  </a:lnTo>
                  <a:lnTo>
                    <a:pt x="2164842" y="800862"/>
                  </a:lnTo>
                  <a:lnTo>
                    <a:pt x="2152011" y="792591"/>
                  </a:lnTo>
                  <a:lnTo>
                    <a:pt x="1824227" y="811530"/>
                  </a:lnTo>
                  <a:lnTo>
                    <a:pt x="1832610" y="826512"/>
                  </a:lnTo>
                  <a:lnTo>
                    <a:pt x="1832610" y="820674"/>
                  </a:lnTo>
                  <a:lnTo>
                    <a:pt x="1836420" y="813816"/>
                  </a:lnTo>
                  <a:lnTo>
                    <a:pt x="1840045" y="820252"/>
                  </a:lnTo>
                  <a:lnTo>
                    <a:pt x="2167128" y="801725"/>
                  </a:lnTo>
                  <a:close/>
                </a:path>
                <a:path w="2270125" h="1156335">
                  <a:moveTo>
                    <a:pt x="1840045" y="335701"/>
                  </a:moveTo>
                  <a:lnTo>
                    <a:pt x="1832610" y="335280"/>
                  </a:lnTo>
                  <a:lnTo>
                    <a:pt x="1836420" y="342138"/>
                  </a:lnTo>
                  <a:lnTo>
                    <a:pt x="1840045" y="335701"/>
                  </a:lnTo>
                  <a:close/>
                </a:path>
                <a:path w="2270125" h="1156335">
                  <a:moveTo>
                    <a:pt x="2182368" y="355092"/>
                  </a:moveTo>
                  <a:lnTo>
                    <a:pt x="1840045" y="335701"/>
                  </a:lnTo>
                  <a:lnTo>
                    <a:pt x="1836420" y="342138"/>
                  </a:lnTo>
                  <a:lnTo>
                    <a:pt x="1832610" y="335280"/>
                  </a:lnTo>
                  <a:lnTo>
                    <a:pt x="1832610" y="344908"/>
                  </a:lnTo>
                  <a:lnTo>
                    <a:pt x="2152011" y="363362"/>
                  </a:lnTo>
                  <a:lnTo>
                    <a:pt x="2164842" y="355092"/>
                  </a:lnTo>
                  <a:lnTo>
                    <a:pt x="2167128" y="364236"/>
                  </a:lnTo>
                  <a:lnTo>
                    <a:pt x="2167128" y="364904"/>
                  </a:lnTo>
                  <a:lnTo>
                    <a:pt x="2182368" y="355092"/>
                  </a:lnTo>
                  <a:close/>
                </a:path>
                <a:path w="2270125" h="1156335">
                  <a:moveTo>
                    <a:pt x="1840045" y="820252"/>
                  </a:moveTo>
                  <a:lnTo>
                    <a:pt x="1836420" y="813816"/>
                  </a:lnTo>
                  <a:lnTo>
                    <a:pt x="1832610" y="820674"/>
                  </a:lnTo>
                  <a:lnTo>
                    <a:pt x="1840045" y="820252"/>
                  </a:lnTo>
                  <a:close/>
                </a:path>
                <a:path w="2270125" h="1156335">
                  <a:moveTo>
                    <a:pt x="1934718" y="988314"/>
                  </a:moveTo>
                  <a:lnTo>
                    <a:pt x="1840045" y="820252"/>
                  </a:lnTo>
                  <a:lnTo>
                    <a:pt x="1832610" y="820674"/>
                  </a:lnTo>
                  <a:lnTo>
                    <a:pt x="1832610" y="826512"/>
                  </a:lnTo>
                  <a:lnTo>
                    <a:pt x="1916336" y="976164"/>
                  </a:lnTo>
                  <a:lnTo>
                    <a:pt x="1926336" y="977646"/>
                  </a:lnTo>
                  <a:lnTo>
                    <a:pt x="1926336" y="987072"/>
                  </a:lnTo>
                  <a:lnTo>
                    <a:pt x="1934718" y="988314"/>
                  </a:lnTo>
                  <a:close/>
                </a:path>
                <a:path w="2270125" h="1156335">
                  <a:moveTo>
                    <a:pt x="1926336" y="178308"/>
                  </a:moveTo>
                  <a:lnTo>
                    <a:pt x="1921002" y="171450"/>
                  </a:lnTo>
                  <a:lnTo>
                    <a:pt x="1916336" y="179789"/>
                  </a:lnTo>
                  <a:lnTo>
                    <a:pt x="1926336" y="178308"/>
                  </a:lnTo>
                  <a:close/>
                </a:path>
                <a:path w="2270125" h="1156335">
                  <a:moveTo>
                    <a:pt x="1926336" y="977646"/>
                  </a:moveTo>
                  <a:lnTo>
                    <a:pt x="1916336" y="976164"/>
                  </a:lnTo>
                  <a:lnTo>
                    <a:pt x="1921002" y="984504"/>
                  </a:lnTo>
                  <a:lnTo>
                    <a:pt x="1926336" y="977646"/>
                  </a:lnTo>
                  <a:close/>
                </a:path>
                <a:path w="2270125" h="1156335">
                  <a:moveTo>
                    <a:pt x="2167128" y="364904"/>
                  </a:moveTo>
                  <a:lnTo>
                    <a:pt x="2167128" y="364236"/>
                  </a:lnTo>
                  <a:lnTo>
                    <a:pt x="2152011" y="363362"/>
                  </a:lnTo>
                  <a:lnTo>
                    <a:pt x="1946148" y="496062"/>
                  </a:lnTo>
                  <a:lnTo>
                    <a:pt x="1958339" y="499528"/>
                  </a:lnTo>
                  <a:lnTo>
                    <a:pt x="1958339" y="489966"/>
                  </a:lnTo>
                  <a:lnTo>
                    <a:pt x="1968435" y="492829"/>
                  </a:lnTo>
                  <a:lnTo>
                    <a:pt x="2167128" y="364904"/>
                  </a:lnTo>
                  <a:close/>
                </a:path>
                <a:path w="2270125" h="1156335">
                  <a:moveTo>
                    <a:pt x="2251710" y="583500"/>
                  </a:moveTo>
                  <a:lnTo>
                    <a:pt x="2251710" y="582930"/>
                  </a:lnTo>
                  <a:lnTo>
                    <a:pt x="2234287" y="577977"/>
                  </a:lnTo>
                  <a:lnTo>
                    <a:pt x="1946148" y="659892"/>
                  </a:lnTo>
                  <a:lnTo>
                    <a:pt x="1958339" y="667750"/>
                  </a:lnTo>
                  <a:lnTo>
                    <a:pt x="1958339" y="665988"/>
                  </a:lnTo>
                  <a:lnTo>
                    <a:pt x="1959864" y="657606"/>
                  </a:lnTo>
                  <a:lnTo>
                    <a:pt x="1968462" y="663141"/>
                  </a:lnTo>
                  <a:lnTo>
                    <a:pt x="2251710" y="583500"/>
                  </a:lnTo>
                  <a:close/>
                </a:path>
                <a:path w="2270125" h="1156335">
                  <a:moveTo>
                    <a:pt x="1968435" y="492829"/>
                  </a:moveTo>
                  <a:lnTo>
                    <a:pt x="1958339" y="489966"/>
                  </a:lnTo>
                  <a:lnTo>
                    <a:pt x="1959864" y="498348"/>
                  </a:lnTo>
                  <a:lnTo>
                    <a:pt x="1968435" y="492829"/>
                  </a:lnTo>
                  <a:close/>
                </a:path>
                <a:path w="2270125" h="1156335">
                  <a:moveTo>
                    <a:pt x="2251450" y="573097"/>
                  </a:moveTo>
                  <a:lnTo>
                    <a:pt x="1968435" y="492829"/>
                  </a:lnTo>
                  <a:lnTo>
                    <a:pt x="1959864" y="498348"/>
                  </a:lnTo>
                  <a:lnTo>
                    <a:pt x="1958339" y="489966"/>
                  </a:lnTo>
                  <a:lnTo>
                    <a:pt x="1958339" y="499528"/>
                  </a:lnTo>
                  <a:lnTo>
                    <a:pt x="2234287" y="577977"/>
                  </a:lnTo>
                  <a:lnTo>
                    <a:pt x="2251450" y="573097"/>
                  </a:lnTo>
                  <a:close/>
                </a:path>
                <a:path w="2270125" h="1156335">
                  <a:moveTo>
                    <a:pt x="1968462" y="663141"/>
                  </a:moveTo>
                  <a:lnTo>
                    <a:pt x="1959864" y="657606"/>
                  </a:lnTo>
                  <a:lnTo>
                    <a:pt x="1958339" y="665988"/>
                  </a:lnTo>
                  <a:lnTo>
                    <a:pt x="1968462" y="663141"/>
                  </a:lnTo>
                  <a:close/>
                </a:path>
                <a:path w="2270125" h="1156335">
                  <a:moveTo>
                    <a:pt x="2182368" y="800862"/>
                  </a:moveTo>
                  <a:lnTo>
                    <a:pt x="1968462" y="663141"/>
                  </a:lnTo>
                  <a:lnTo>
                    <a:pt x="1958339" y="665988"/>
                  </a:lnTo>
                  <a:lnTo>
                    <a:pt x="1958339" y="667750"/>
                  </a:lnTo>
                  <a:lnTo>
                    <a:pt x="2152011" y="792591"/>
                  </a:lnTo>
                  <a:lnTo>
                    <a:pt x="2167128" y="791718"/>
                  </a:lnTo>
                  <a:lnTo>
                    <a:pt x="2167128" y="801725"/>
                  </a:lnTo>
                  <a:lnTo>
                    <a:pt x="2182368" y="800862"/>
                  </a:lnTo>
                  <a:close/>
                </a:path>
                <a:path w="2270125" h="1156335">
                  <a:moveTo>
                    <a:pt x="2167128" y="364236"/>
                  </a:moveTo>
                  <a:lnTo>
                    <a:pt x="2164842" y="355092"/>
                  </a:lnTo>
                  <a:lnTo>
                    <a:pt x="2152011" y="363362"/>
                  </a:lnTo>
                  <a:lnTo>
                    <a:pt x="2167128" y="364236"/>
                  </a:lnTo>
                  <a:close/>
                </a:path>
                <a:path w="2270125" h="1156335">
                  <a:moveTo>
                    <a:pt x="2167128" y="791718"/>
                  </a:moveTo>
                  <a:lnTo>
                    <a:pt x="2152011" y="792591"/>
                  </a:lnTo>
                  <a:lnTo>
                    <a:pt x="2164842" y="800862"/>
                  </a:lnTo>
                  <a:lnTo>
                    <a:pt x="2167128" y="791718"/>
                  </a:lnTo>
                  <a:close/>
                </a:path>
                <a:path w="2270125" h="1156335">
                  <a:moveTo>
                    <a:pt x="2269998" y="578358"/>
                  </a:moveTo>
                  <a:lnTo>
                    <a:pt x="2251450" y="573097"/>
                  </a:lnTo>
                  <a:lnTo>
                    <a:pt x="2234287" y="577977"/>
                  </a:lnTo>
                  <a:lnTo>
                    <a:pt x="2251710" y="582930"/>
                  </a:lnTo>
                  <a:lnTo>
                    <a:pt x="2251710" y="583500"/>
                  </a:lnTo>
                  <a:lnTo>
                    <a:pt x="2269998" y="578358"/>
                  </a:lnTo>
                  <a:close/>
                </a:path>
                <a:path w="2270125" h="1156335">
                  <a:moveTo>
                    <a:pt x="2251710" y="573171"/>
                  </a:moveTo>
                  <a:lnTo>
                    <a:pt x="2251710" y="573024"/>
                  </a:lnTo>
                  <a:lnTo>
                    <a:pt x="2251450" y="573097"/>
                  </a:lnTo>
                  <a:lnTo>
                    <a:pt x="2251710" y="5731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48454" y="3962333"/>
            <a:ext cx="1353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55" dirty="0" smtClean="0">
                <a:latin typeface="Trebuchet MS"/>
                <a:cs typeface="Trebuchet MS"/>
              </a:rPr>
              <a:t>分類器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1620" y="6094762"/>
            <a:ext cx="982548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53110" indent="-635">
              <a:lnSpc>
                <a:spcPct val="100000"/>
              </a:lnSpc>
              <a:spcBef>
                <a:spcPts val="110"/>
              </a:spcBef>
            </a:pPr>
            <a:r>
              <a:rPr lang="zh-TW" altLang="en-US" sz="2800" b="1" spc="-140" dirty="0" smtClean="0">
                <a:latin typeface="Trebuchet MS"/>
                <a:cs typeface="Trebuchet MS"/>
              </a:rPr>
              <a:t>基本準則</a:t>
            </a:r>
            <a:r>
              <a:rPr lang="zh-TW" altLang="en-US" sz="2800" b="1" spc="-135" dirty="0">
                <a:latin typeface="Trebuchet MS"/>
                <a:cs typeface="Trebuchet MS"/>
              </a:rPr>
              <a:t>：</a:t>
            </a:r>
            <a:r>
              <a:rPr lang="zh-TW" altLang="en-US" sz="2800" b="1" spc="-235" dirty="0" smtClean="0">
                <a:latin typeface="Trebuchet MS"/>
                <a:cs typeface="Trebuchet MS"/>
              </a:rPr>
              <a:t>訓練</a:t>
            </a:r>
            <a:r>
              <a:rPr lang="zh-TW" altLang="en-US" sz="2800" b="1" spc="-235" dirty="0">
                <a:latin typeface="Trebuchet MS"/>
                <a:cs typeface="Trebuchet MS"/>
              </a:rPr>
              <a:t>和</a:t>
            </a:r>
            <a:r>
              <a:rPr lang="zh-TW" altLang="en-US" sz="2800" b="1" spc="-235" dirty="0" smtClean="0">
                <a:latin typeface="Trebuchet MS"/>
                <a:cs typeface="Trebuchet MS"/>
              </a:rPr>
              <a:t>測試資料都</a:t>
            </a:r>
            <a:r>
              <a:rPr lang="zh-TW" altLang="en-US" sz="2800" b="1" spc="-235" dirty="0">
                <a:latin typeface="Trebuchet MS"/>
                <a:cs typeface="Trebuchet MS"/>
              </a:rPr>
              <a:t>是分別取自無限總體的獨立樣本</a:t>
            </a:r>
            <a:r>
              <a:rPr lang="zh-TW" altLang="en-US" sz="2800" b="1" spc="-235" dirty="0" smtClean="0">
                <a:latin typeface="Trebuchet MS"/>
                <a:cs typeface="Trebuchet MS"/>
              </a:rPr>
              <a:t>。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79224" y="3958749"/>
            <a:ext cx="950594" cy="368300"/>
            <a:chOff x="3493770" y="3591305"/>
            <a:chExt cx="950594" cy="368300"/>
          </a:xfrm>
        </p:grpSpPr>
        <p:sp>
          <p:nvSpPr>
            <p:cNvPr id="19" name="object 19"/>
            <p:cNvSpPr/>
            <p:nvPr/>
          </p:nvSpPr>
          <p:spPr>
            <a:xfrm>
              <a:off x="3508248" y="3623309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914400" y="152399"/>
                  </a:moveTo>
                  <a:lnTo>
                    <a:pt x="742950" y="0"/>
                  </a:lnTo>
                  <a:lnTo>
                    <a:pt x="742950" y="76199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42950" y="228599"/>
                  </a:lnTo>
                  <a:lnTo>
                    <a:pt x="742950" y="304799"/>
                  </a:lnTo>
                  <a:lnTo>
                    <a:pt x="914400" y="152399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93770" y="3591305"/>
              <a:ext cx="950594" cy="368300"/>
            </a:xfrm>
            <a:custGeom>
              <a:avLst/>
              <a:gdLst/>
              <a:ahLst/>
              <a:cxnLst/>
              <a:rect l="l" t="t" r="r" b="b"/>
              <a:pathLst>
                <a:path w="950595" h="368300">
                  <a:moveTo>
                    <a:pt x="757428" y="93725"/>
                  </a:moveTo>
                  <a:lnTo>
                    <a:pt x="0" y="93725"/>
                  </a:lnTo>
                  <a:lnTo>
                    <a:pt x="0" y="274319"/>
                  </a:lnTo>
                  <a:lnTo>
                    <a:pt x="14478" y="274319"/>
                  </a:lnTo>
                  <a:lnTo>
                    <a:pt x="14478" y="121919"/>
                  </a:lnTo>
                  <a:lnTo>
                    <a:pt x="28194" y="108203"/>
                  </a:lnTo>
                  <a:lnTo>
                    <a:pt x="28193" y="121919"/>
                  </a:lnTo>
                  <a:lnTo>
                    <a:pt x="742949" y="121919"/>
                  </a:lnTo>
                  <a:lnTo>
                    <a:pt x="742949" y="108204"/>
                  </a:lnTo>
                  <a:lnTo>
                    <a:pt x="757428" y="93725"/>
                  </a:lnTo>
                  <a:close/>
                </a:path>
                <a:path w="950595" h="368300">
                  <a:moveTo>
                    <a:pt x="28194" y="121919"/>
                  </a:moveTo>
                  <a:lnTo>
                    <a:pt x="28194" y="108203"/>
                  </a:lnTo>
                  <a:lnTo>
                    <a:pt x="14478" y="121919"/>
                  </a:lnTo>
                  <a:lnTo>
                    <a:pt x="28194" y="121919"/>
                  </a:lnTo>
                  <a:close/>
                </a:path>
                <a:path w="950595" h="368300">
                  <a:moveTo>
                    <a:pt x="28194" y="246125"/>
                  </a:moveTo>
                  <a:lnTo>
                    <a:pt x="28194" y="121919"/>
                  </a:lnTo>
                  <a:lnTo>
                    <a:pt x="14478" y="121919"/>
                  </a:lnTo>
                  <a:lnTo>
                    <a:pt x="14478" y="246125"/>
                  </a:lnTo>
                  <a:lnTo>
                    <a:pt x="28194" y="246125"/>
                  </a:lnTo>
                  <a:close/>
                </a:path>
                <a:path w="950595" h="368300">
                  <a:moveTo>
                    <a:pt x="771144" y="304376"/>
                  </a:moveTo>
                  <a:lnTo>
                    <a:pt x="771144" y="246125"/>
                  </a:lnTo>
                  <a:lnTo>
                    <a:pt x="14478" y="246125"/>
                  </a:lnTo>
                  <a:lnTo>
                    <a:pt x="28194" y="260603"/>
                  </a:lnTo>
                  <a:lnTo>
                    <a:pt x="28194" y="274319"/>
                  </a:lnTo>
                  <a:lnTo>
                    <a:pt x="742949" y="274319"/>
                  </a:lnTo>
                  <a:lnTo>
                    <a:pt x="742949" y="260603"/>
                  </a:lnTo>
                  <a:lnTo>
                    <a:pt x="757428" y="274319"/>
                  </a:lnTo>
                  <a:lnTo>
                    <a:pt x="757428" y="316568"/>
                  </a:lnTo>
                  <a:lnTo>
                    <a:pt x="771144" y="304376"/>
                  </a:lnTo>
                  <a:close/>
                </a:path>
                <a:path w="950595" h="368300">
                  <a:moveTo>
                    <a:pt x="28194" y="274319"/>
                  </a:moveTo>
                  <a:lnTo>
                    <a:pt x="28194" y="260603"/>
                  </a:lnTo>
                  <a:lnTo>
                    <a:pt x="14478" y="246125"/>
                  </a:lnTo>
                  <a:lnTo>
                    <a:pt x="14478" y="274319"/>
                  </a:lnTo>
                  <a:lnTo>
                    <a:pt x="28194" y="274319"/>
                  </a:lnTo>
                  <a:close/>
                </a:path>
                <a:path w="950595" h="368300">
                  <a:moveTo>
                    <a:pt x="950213" y="184403"/>
                  </a:moveTo>
                  <a:lnTo>
                    <a:pt x="742949" y="0"/>
                  </a:lnTo>
                  <a:lnTo>
                    <a:pt x="742949" y="93725"/>
                  </a:lnTo>
                  <a:lnTo>
                    <a:pt x="747522" y="93725"/>
                  </a:lnTo>
                  <a:lnTo>
                    <a:pt x="747522" y="42671"/>
                  </a:lnTo>
                  <a:lnTo>
                    <a:pt x="771144" y="32003"/>
                  </a:lnTo>
                  <a:lnTo>
                    <a:pt x="771144" y="63669"/>
                  </a:lnTo>
                  <a:lnTo>
                    <a:pt x="906541" y="184022"/>
                  </a:lnTo>
                  <a:lnTo>
                    <a:pt x="918972" y="172973"/>
                  </a:lnTo>
                  <a:lnTo>
                    <a:pt x="918972" y="212085"/>
                  </a:lnTo>
                  <a:lnTo>
                    <a:pt x="950213" y="184403"/>
                  </a:lnTo>
                  <a:close/>
                </a:path>
                <a:path w="950595" h="368300">
                  <a:moveTo>
                    <a:pt x="757428" y="121919"/>
                  </a:moveTo>
                  <a:lnTo>
                    <a:pt x="757428" y="93725"/>
                  </a:lnTo>
                  <a:lnTo>
                    <a:pt x="742949" y="108204"/>
                  </a:lnTo>
                  <a:lnTo>
                    <a:pt x="742949" y="121919"/>
                  </a:lnTo>
                  <a:lnTo>
                    <a:pt x="757428" y="121919"/>
                  </a:lnTo>
                  <a:close/>
                </a:path>
                <a:path w="950595" h="368300">
                  <a:moveTo>
                    <a:pt x="757428" y="274319"/>
                  </a:moveTo>
                  <a:lnTo>
                    <a:pt x="742949" y="260603"/>
                  </a:lnTo>
                  <a:lnTo>
                    <a:pt x="742949" y="274319"/>
                  </a:lnTo>
                  <a:lnTo>
                    <a:pt x="757428" y="274319"/>
                  </a:lnTo>
                  <a:close/>
                </a:path>
                <a:path w="950595" h="368300">
                  <a:moveTo>
                    <a:pt x="757428" y="316568"/>
                  </a:moveTo>
                  <a:lnTo>
                    <a:pt x="757428" y="274319"/>
                  </a:lnTo>
                  <a:lnTo>
                    <a:pt x="742949" y="274319"/>
                  </a:lnTo>
                  <a:lnTo>
                    <a:pt x="742949" y="368046"/>
                  </a:lnTo>
                  <a:lnTo>
                    <a:pt x="747522" y="363995"/>
                  </a:lnTo>
                  <a:lnTo>
                    <a:pt x="747522" y="325373"/>
                  </a:lnTo>
                  <a:lnTo>
                    <a:pt x="757428" y="316568"/>
                  </a:lnTo>
                  <a:close/>
                </a:path>
                <a:path w="950595" h="368300">
                  <a:moveTo>
                    <a:pt x="771144" y="63669"/>
                  </a:moveTo>
                  <a:lnTo>
                    <a:pt x="771144" y="32003"/>
                  </a:lnTo>
                  <a:lnTo>
                    <a:pt x="747522" y="42671"/>
                  </a:lnTo>
                  <a:lnTo>
                    <a:pt x="771144" y="63669"/>
                  </a:lnTo>
                  <a:close/>
                </a:path>
                <a:path w="950595" h="368300">
                  <a:moveTo>
                    <a:pt x="771144" y="121919"/>
                  </a:moveTo>
                  <a:lnTo>
                    <a:pt x="771144" y="63669"/>
                  </a:lnTo>
                  <a:lnTo>
                    <a:pt x="747522" y="42671"/>
                  </a:lnTo>
                  <a:lnTo>
                    <a:pt x="747522" y="93725"/>
                  </a:lnTo>
                  <a:lnTo>
                    <a:pt x="757428" y="93725"/>
                  </a:lnTo>
                  <a:lnTo>
                    <a:pt x="757428" y="121919"/>
                  </a:lnTo>
                  <a:lnTo>
                    <a:pt x="771144" y="121919"/>
                  </a:lnTo>
                  <a:close/>
                </a:path>
                <a:path w="950595" h="368300">
                  <a:moveTo>
                    <a:pt x="918972" y="212085"/>
                  </a:moveTo>
                  <a:lnTo>
                    <a:pt x="918972" y="195071"/>
                  </a:lnTo>
                  <a:lnTo>
                    <a:pt x="906541" y="184022"/>
                  </a:lnTo>
                  <a:lnTo>
                    <a:pt x="747522" y="325373"/>
                  </a:lnTo>
                  <a:lnTo>
                    <a:pt x="771144" y="336803"/>
                  </a:lnTo>
                  <a:lnTo>
                    <a:pt x="771144" y="343065"/>
                  </a:lnTo>
                  <a:lnTo>
                    <a:pt x="918972" y="212085"/>
                  </a:lnTo>
                  <a:close/>
                </a:path>
                <a:path w="950595" h="368300">
                  <a:moveTo>
                    <a:pt x="771144" y="343065"/>
                  </a:moveTo>
                  <a:lnTo>
                    <a:pt x="771144" y="336803"/>
                  </a:lnTo>
                  <a:lnTo>
                    <a:pt x="747522" y="325373"/>
                  </a:lnTo>
                  <a:lnTo>
                    <a:pt x="747522" y="363995"/>
                  </a:lnTo>
                  <a:lnTo>
                    <a:pt x="771144" y="343065"/>
                  </a:lnTo>
                  <a:close/>
                </a:path>
                <a:path w="950595" h="368300">
                  <a:moveTo>
                    <a:pt x="918972" y="195071"/>
                  </a:moveTo>
                  <a:lnTo>
                    <a:pt x="918972" y="172973"/>
                  </a:lnTo>
                  <a:lnTo>
                    <a:pt x="906541" y="184022"/>
                  </a:lnTo>
                  <a:lnTo>
                    <a:pt x="918972" y="195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833370" y="3958749"/>
            <a:ext cx="950594" cy="368300"/>
            <a:chOff x="6947916" y="3591305"/>
            <a:chExt cx="950594" cy="368300"/>
          </a:xfrm>
        </p:grpSpPr>
        <p:sp>
          <p:nvSpPr>
            <p:cNvPr id="22" name="object 22"/>
            <p:cNvSpPr/>
            <p:nvPr/>
          </p:nvSpPr>
          <p:spPr>
            <a:xfrm>
              <a:off x="6962394" y="3623309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914400" y="152399"/>
                  </a:moveTo>
                  <a:lnTo>
                    <a:pt x="742950" y="0"/>
                  </a:lnTo>
                  <a:lnTo>
                    <a:pt x="742950" y="76199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42950" y="228599"/>
                  </a:lnTo>
                  <a:lnTo>
                    <a:pt x="742950" y="304799"/>
                  </a:lnTo>
                  <a:lnTo>
                    <a:pt x="914400" y="152399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47916" y="3591305"/>
              <a:ext cx="950594" cy="368300"/>
            </a:xfrm>
            <a:custGeom>
              <a:avLst/>
              <a:gdLst/>
              <a:ahLst/>
              <a:cxnLst/>
              <a:rect l="l" t="t" r="r" b="b"/>
              <a:pathLst>
                <a:path w="950595" h="368300">
                  <a:moveTo>
                    <a:pt x="757428" y="93725"/>
                  </a:moveTo>
                  <a:lnTo>
                    <a:pt x="0" y="93725"/>
                  </a:lnTo>
                  <a:lnTo>
                    <a:pt x="0" y="274319"/>
                  </a:lnTo>
                  <a:lnTo>
                    <a:pt x="14478" y="274319"/>
                  </a:lnTo>
                  <a:lnTo>
                    <a:pt x="14478" y="121919"/>
                  </a:lnTo>
                  <a:lnTo>
                    <a:pt x="28956" y="108203"/>
                  </a:lnTo>
                  <a:lnTo>
                    <a:pt x="28955" y="121919"/>
                  </a:lnTo>
                  <a:lnTo>
                    <a:pt x="742949" y="121919"/>
                  </a:lnTo>
                  <a:lnTo>
                    <a:pt x="742949" y="108204"/>
                  </a:lnTo>
                  <a:lnTo>
                    <a:pt x="757428" y="93725"/>
                  </a:lnTo>
                  <a:close/>
                </a:path>
                <a:path w="950595" h="368300">
                  <a:moveTo>
                    <a:pt x="28956" y="121919"/>
                  </a:moveTo>
                  <a:lnTo>
                    <a:pt x="28956" y="108203"/>
                  </a:lnTo>
                  <a:lnTo>
                    <a:pt x="14478" y="121919"/>
                  </a:lnTo>
                  <a:lnTo>
                    <a:pt x="28956" y="121919"/>
                  </a:lnTo>
                  <a:close/>
                </a:path>
                <a:path w="950595" h="368300">
                  <a:moveTo>
                    <a:pt x="28956" y="246125"/>
                  </a:moveTo>
                  <a:lnTo>
                    <a:pt x="28956" y="121919"/>
                  </a:lnTo>
                  <a:lnTo>
                    <a:pt x="14478" y="121919"/>
                  </a:lnTo>
                  <a:lnTo>
                    <a:pt x="14478" y="246125"/>
                  </a:lnTo>
                  <a:lnTo>
                    <a:pt x="28956" y="246125"/>
                  </a:lnTo>
                  <a:close/>
                </a:path>
                <a:path w="950595" h="368300">
                  <a:moveTo>
                    <a:pt x="771906" y="304376"/>
                  </a:moveTo>
                  <a:lnTo>
                    <a:pt x="771906" y="246125"/>
                  </a:lnTo>
                  <a:lnTo>
                    <a:pt x="14478" y="246125"/>
                  </a:lnTo>
                  <a:lnTo>
                    <a:pt x="28956" y="260603"/>
                  </a:lnTo>
                  <a:lnTo>
                    <a:pt x="28956" y="274319"/>
                  </a:lnTo>
                  <a:lnTo>
                    <a:pt x="742949" y="274319"/>
                  </a:lnTo>
                  <a:lnTo>
                    <a:pt x="742949" y="260603"/>
                  </a:lnTo>
                  <a:lnTo>
                    <a:pt x="757428" y="274319"/>
                  </a:lnTo>
                  <a:lnTo>
                    <a:pt x="757428" y="317245"/>
                  </a:lnTo>
                  <a:lnTo>
                    <a:pt x="771906" y="304376"/>
                  </a:lnTo>
                  <a:close/>
                </a:path>
                <a:path w="950595" h="368300">
                  <a:moveTo>
                    <a:pt x="28956" y="274319"/>
                  </a:moveTo>
                  <a:lnTo>
                    <a:pt x="28956" y="260603"/>
                  </a:lnTo>
                  <a:lnTo>
                    <a:pt x="14478" y="246125"/>
                  </a:lnTo>
                  <a:lnTo>
                    <a:pt x="14478" y="274319"/>
                  </a:lnTo>
                  <a:lnTo>
                    <a:pt x="28956" y="274319"/>
                  </a:lnTo>
                  <a:close/>
                </a:path>
                <a:path w="950595" h="368300">
                  <a:moveTo>
                    <a:pt x="950213" y="184403"/>
                  </a:moveTo>
                  <a:lnTo>
                    <a:pt x="742949" y="0"/>
                  </a:lnTo>
                  <a:lnTo>
                    <a:pt x="742949" y="93725"/>
                  </a:lnTo>
                  <a:lnTo>
                    <a:pt x="748284" y="93725"/>
                  </a:lnTo>
                  <a:lnTo>
                    <a:pt x="748284" y="42671"/>
                  </a:lnTo>
                  <a:lnTo>
                    <a:pt x="771906" y="32003"/>
                  </a:lnTo>
                  <a:lnTo>
                    <a:pt x="771906" y="63669"/>
                  </a:lnTo>
                  <a:lnTo>
                    <a:pt x="907303" y="184022"/>
                  </a:lnTo>
                  <a:lnTo>
                    <a:pt x="919734" y="172973"/>
                  </a:lnTo>
                  <a:lnTo>
                    <a:pt x="919734" y="211410"/>
                  </a:lnTo>
                  <a:lnTo>
                    <a:pt x="950213" y="184403"/>
                  </a:lnTo>
                  <a:close/>
                </a:path>
                <a:path w="950595" h="368300">
                  <a:moveTo>
                    <a:pt x="757428" y="121919"/>
                  </a:moveTo>
                  <a:lnTo>
                    <a:pt x="757428" y="93725"/>
                  </a:lnTo>
                  <a:lnTo>
                    <a:pt x="742949" y="108204"/>
                  </a:lnTo>
                  <a:lnTo>
                    <a:pt x="742949" y="121919"/>
                  </a:lnTo>
                  <a:lnTo>
                    <a:pt x="757428" y="121919"/>
                  </a:lnTo>
                  <a:close/>
                </a:path>
                <a:path w="950595" h="368300">
                  <a:moveTo>
                    <a:pt x="757428" y="274319"/>
                  </a:moveTo>
                  <a:lnTo>
                    <a:pt x="742949" y="260603"/>
                  </a:lnTo>
                  <a:lnTo>
                    <a:pt x="742949" y="274319"/>
                  </a:lnTo>
                  <a:lnTo>
                    <a:pt x="757428" y="274319"/>
                  </a:lnTo>
                  <a:close/>
                </a:path>
                <a:path w="950595" h="368300">
                  <a:moveTo>
                    <a:pt x="757428" y="317245"/>
                  </a:moveTo>
                  <a:lnTo>
                    <a:pt x="757428" y="274319"/>
                  </a:lnTo>
                  <a:lnTo>
                    <a:pt x="742949" y="274319"/>
                  </a:lnTo>
                  <a:lnTo>
                    <a:pt x="742949" y="368046"/>
                  </a:lnTo>
                  <a:lnTo>
                    <a:pt x="748284" y="363319"/>
                  </a:lnTo>
                  <a:lnTo>
                    <a:pt x="748284" y="325373"/>
                  </a:lnTo>
                  <a:lnTo>
                    <a:pt x="757428" y="317245"/>
                  </a:lnTo>
                  <a:close/>
                </a:path>
                <a:path w="950595" h="368300">
                  <a:moveTo>
                    <a:pt x="771906" y="63669"/>
                  </a:moveTo>
                  <a:lnTo>
                    <a:pt x="771906" y="32003"/>
                  </a:lnTo>
                  <a:lnTo>
                    <a:pt x="748284" y="42671"/>
                  </a:lnTo>
                  <a:lnTo>
                    <a:pt x="771906" y="63669"/>
                  </a:lnTo>
                  <a:close/>
                </a:path>
                <a:path w="950595" h="368300">
                  <a:moveTo>
                    <a:pt x="771906" y="121919"/>
                  </a:moveTo>
                  <a:lnTo>
                    <a:pt x="771906" y="63669"/>
                  </a:lnTo>
                  <a:lnTo>
                    <a:pt x="748284" y="42671"/>
                  </a:lnTo>
                  <a:lnTo>
                    <a:pt x="748284" y="93725"/>
                  </a:lnTo>
                  <a:lnTo>
                    <a:pt x="757428" y="93725"/>
                  </a:lnTo>
                  <a:lnTo>
                    <a:pt x="757428" y="121919"/>
                  </a:lnTo>
                  <a:lnTo>
                    <a:pt x="771906" y="121919"/>
                  </a:lnTo>
                  <a:close/>
                </a:path>
                <a:path w="950595" h="368300">
                  <a:moveTo>
                    <a:pt x="919734" y="211410"/>
                  </a:moveTo>
                  <a:lnTo>
                    <a:pt x="919734" y="195071"/>
                  </a:lnTo>
                  <a:lnTo>
                    <a:pt x="907303" y="184022"/>
                  </a:lnTo>
                  <a:lnTo>
                    <a:pt x="748284" y="325373"/>
                  </a:lnTo>
                  <a:lnTo>
                    <a:pt x="771906" y="336803"/>
                  </a:lnTo>
                  <a:lnTo>
                    <a:pt x="771906" y="342390"/>
                  </a:lnTo>
                  <a:lnTo>
                    <a:pt x="919734" y="211410"/>
                  </a:lnTo>
                  <a:close/>
                </a:path>
                <a:path w="950595" h="368300">
                  <a:moveTo>
                    <a:pt x="771906" y="342390"/>
                  </a:moveTo>
                  <a:lnTo>
                    <a:pt x="771906" y="336803"/>
                  </a:lnTo>
                  <a:lnTo>
                    <a:pt x="748284" y="325373"/>
                  </a:lnTo>
                  <a:lnTo>
                    <a:pt x="748284" y="363319"/>
                  </a:lnTo>
                  <a:lnTo>
                    <a:pt x="771906" y="342390"/>
                  </a:lnTo>
                  <a:close/>
                </a:path>
                <a:path w="950595" h="368300">
                  <a:moveTo>
                    <a:pt x="919734" y="195071"/>
                  </a:moveTo>
                  <a:lnTo>
                    <a:pt x="919734" y="172973"/>
                  </a:lnTo>
                  <a:lnTo>
                    <a:pt x="907303" y="184022"/>
                  </a:lnTo>
                  <a:lnTo>
                    <a:pt x="919734" y="195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938775" y="4890676"/>
            <a:ext cx="492759" cy="489584"/>
            <a:chOff x="9053321" y="4523232"/>
            <a:chExt cx="492759" cy="489584"/>
          </a:xfrm>
        </p:grpSpPr>
        <p:sp>
          <p:nvSpPr>
            <p:cNvPr id="25" name="object 25"/>
            <p:cNvSpPr/>
            <p:nvPr/>
          </p:nvSpPr>
          <p:spPr>
            <a:xfrm>
              <a:off x="9095993" y="4537710"/>
              <a:ext cx="406400" cy="457200"/>
            </a:xfrm>
            <a:custGeom>
              <a:avLst/>
              <a:gdLst/>
              <a:ahLst/>
              <a:cxnLst/>
              <a:rect l="l" t="t" r="r" b="b"/>
              <a:pathLst>
                <a:path w="406400" h="457200">
                  <a:moveTo>
                    <a:pt x="406146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101346" y="0"/>
                  </a:lnTo>
                  <a:lnTo>
                    <a:pt x="101346" y="304800"/>
                  </a:lnTo>
                  <a:lnTo>
                    <a:pt x="0" y="304800"/>
                  </a:lnTo>
                  <a:lnTo>
                    <a:pt x="203454" y="457200"/>
                  </a:lnTo>
                  <a:lnTo>
                    <a:pt x="406146" y="30480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053321" y="4523232"/>
              <a:ext cx="492759" cy="489584"/>
            </a:xfrm>
            <a:custGeom>
              <a:avLst/>
              <a:gdLst/>
              <a:ahLst/>
              <a:cxnLst/>
              <a:rect l="l" t="t" r="r" b="b"/>
              <a:pathLst>
                <a:path w="492759" h="489585">
                  <a:moveTo>
                    <a:pt x="144018" y="304800"/>
                  </a:moveTo>
                  <a:lnTo>
                    <a:pt x="0" y="304800"/>
                  </a:lnTo>
                  <a:lnTo>
                    <a:pt x="42671" y="336770"/>
                  </a:lnTo>
                  <a:lnTo>
                    <a:pt x="42671" y="332994"/>
                  </a:lnTo>
                  <a:lnTo>
                    <a:pt x="51053" y="307848"/>
                  </a:lnTo>
                  <a:lnTo>
                    <a:pt x="84623" y="332994"/>
                  </a:lnTo>
                  <a:lnTo>
                    <a:pt x="130302" y="332994"/>
                  </a:lnTo>
                  <a:lnTo>
                    <a:pt x="130302" y="319278"/>
                  </a:lnTo>
                  <a:lnTo>
                    <a:pt x="144018" y="304800"/>
                  </a:lnTo>
                  <a:close/>
                </a:path>
                <a:path w="492759" h="489585">
                  <a:moveTo>
                    <a:pt x="84623" y="332994"/>
                  </a:moveTo>
                  <a:lnTo>
                    <a:pt x="51053" y="307848"/>
                  </a:lnTo>
                  <a:lnTo>
                    <a:pt x="42671" y="332994"/>
                  </a:lnTo>
                  <a:lnTo>
                    <a:pt x="84623" y="332994"/>
                  </a:lnTo>
                  <a:close/>
                </a:path>
                <a:path w="492759" h="489585">
                  <a:moveTo>
                    <a:pt x="245745" y="453683"/>
                  </a:moveTo>
                  <a:lnTo>
                    <a:pt x="84623" y="332994"/>
                  </a:lnTo>
                  <a:lnTo>
                    <a:pt x="42671" y="332994"/>
                  </a:lnTo>
                  <a:lnTo>
                    <a:pt x="42671" y="336770"/>
                  </a:lnTo>
                  <a:lnTo>
                    <a:pt x="236982" y="482353"/>
                  </a:lnTo>
                  <a:lnTo>
                    <a:pt x="236982" y="460248"/>
                  </a:lnTo>
                  <a:lnTo>
                    <a:pt x="245745" y="453683"/>
                  </a:lnTo>
                  <a:close/>
                </a:path>
                <a:path w="492759" h="489585">
                  <a:moveTo>
                    <a:pt x="361950" y="304800"/>
                  </a:moveTo>
                  <a:lnTo>
                    <a:pt x="361950" y="0"/>
                  </a:lnTo>
                  <a:lnTo>
                    <a:pt x="130302" y="0"/>
                  </a:lnTo>
                  <a:lnTo>
                    <a:pt x="130302" y="304800"/>
                  </a:lnTo>
                  <a:lnTo>
                    <a:pt x="144018" y="304800"/>
                  </a:lnTo>
                  <a:lnTo>
                    <a:pt x="144018" y="28194"/>
                  </a:lnTo>
                  <a:lnTo>
                    <a:pt x="158496" y="14478"/>
                  </a:lnTo>
                  <a:lnTo>
                    <a:pt x="158496" y="28194"/>
                  </a:lnTo>
                  <a:lnTo>
                    <a:pt x="332994" y="28194"/>
                  </a:lnTo>
                  <a:lnTo>
                    <a:pt x="332994" y="14478"/>
                  </a:lnTo>
                  <a:lnTo>
                    <a:pt x="347472" y="28194"/>
                  </a:lnTo>
                  <a:lnTo>
                    <a:pt x="347472" y="304800"/>
                  </a:lnTo>
                  <a:lnTo>
                    <a:pt x="361950" y="304800"/>
                  </a:lnTo>
                  <a:close/>
                </a:path>
                <a:path w="492759" h="489585">
                  <a:moveTo>
                    <a:pt x="158496" y="332994"/>
                  </a:moveTo>
                  <a:lnTo>
                    <a:pt x="158496" y="28194"/>
                  </a:lnTo>
                  <a:lnTo>
                    <a:pt x="144018" y="28194"/>
                  </a:lnTo>
                  <a:lnTo>
                    <a:pt x="144018" y="304800"/>
                  </a:lnTo>
                  <a:lnTo>
                    <a:pt x="130302" y="319278"/>
                  </a:lnTo>
                  <a:lnTo>
                    <a:pt x="130302" y="332994"/>
                  </a:lnTo>
                  <a:lnTo>
                    <a:pt x="158496" y="332994"/>
                  </a:lnTo>
                  <a:close/>
                </a:path>
                <a:path w="492759" h="489585">
                  <a:moveTo>
                    <a:pt x="158496" y="28194"/>
                  </a:moveTo>
                  <a:lnTo>
                    <a:pt x="158496" y="14478"/>
                  </a:lnTo>
                  <a:lnTo>
                    <a:pt x="144018" y="28194"/>
                  </a:lnTo>
                  <a:lnTo>
                    <a:pt x="158496" y="28194"/>
                  </a:lnTo>
                  <a:close/>
                </a:path>
                <a:path w="492759" h="489585">
                  <a:moveTo>
                    <a:pt x="254508" y="460248"/>
                  </a:moveTo>
                  <a:lnTo>
                    <a:pt x="245745" y="453683"/>
                  </a:lnTo>
                  <a:lnTo>
                    <a:pt x="236982" y="460248"/>
                  </a:lnTo>
                  <a:lnTo>
                    <a:pt x="254508" y="460248"/>
                  </a:lnTo>
                  <a:close/>
                </a:path>
                <a:path w="492759" h="489585">
                  <a:moveTo>
                    <a:pt x="254508" y="482923"/>
                  </a:moveTo>
                  <a:lnTo>
                    <a:pt x="254508" y="460248"/>
                  </a:lnTo>
                  <a:lnTo>
                    <a:pt x="236982" y="460248"/>
                  </a:lnTo>
                  <a:lnTo>
                    <a:pt x="236982" y="482353"/>
                  </a:lnTo>
                  <a:lnTo>
                    <a:pt x="246126" y="489204"/>
                  </a:lnTo>
                  <a:lnTo>
                    <a:pt x="254508" y="482923"/>
                  </a:lnTo>
                  <a:close/>
                </a:path>
                <a:path w="492759" h="489585">
                  <a:moveTo>
                    <a:pt x="448818" y="337341"/>
                  </a:moveTo>
                  <a:lnTo>
                    <a:pt x="448818" y="332994"/>
                  </a:lnTo>
                  <a:lnTo>
                    <a:pt x="406866" y="332994"/>
                  </a:lnTo>
                  <a:lnTo>
                    <a:pt x="245745" y="453683"/>
                  </a:lnTo>
                  <a:lnTo>
                    <a:pt x="254508" y="460248"/>
                  </a:lnTo>
                  <a:lnTo>
                    <a:pt x="254508" y="482923"/>
                  </a:lnTo>
                  <a:lnTo>
                    <a:pt x="448818" y="337341"/>
                  </a:lnTo>
                  <a:close/>
                </a:path>
                <a:path w="492759" h="489585">
                  <a:moveTo>
                    <a:pt x="347472" y="28194"/>
                  </a:moveTo>
                  <a:lnTo>
                    <a:pt x="332994" y="14478"/>
                  </a:lnTo>
                  <a:lnTo>
                    <a:pt x="332994" y="28194"/>
                  </a:lnTo>
                  <a:lnTo>
                    <a:pt x="347472" y="28194"/>
                  </a:lnTo>
                  <a:close/>
                </a:path>
                <a:path w="492759" h="489585">
                  <a:moveTo>
                    <a:pt x="361950" y="332994"/>
                  </a:moveTo>
                  <a:lnTo>
                    <a:pt x="361950" y="319278"/>
                  </a:lnTo>
                  <a:lnTo>
                    <a:pt x="347472" y="304800"/>
                  </a:lnTo>
                  <a:lnTo>
                    <a:pt x="347472" y="28194"/>
                  </a:lnTo>
                  <a:lnTo>
                    <a:pt x="332994" y="28194"/>
                  </a:lnTo>
                  <a:lnTo>
                    <a:pt x="332994" y="332994"/>
                  </a:lnTo>
                  <a:lnTo>
                    <a:pt x="361950" y="332994"/>
                  </a:lnTo>
                  <a:close/>
                </a:path>
                <a:path w="492759" h="489585">
                  <a:moveTo>
                    <a:pt x="492252" y="304800"/>
                  </a:moveTo>
                  <a:lnTo>
                    <a:pt x="347472" y="304800"/>
                  </a:lnTo>
                  <a:lnTo>
                    <a:pt x="361950" y="319278"/>
                  </a:lnTo>
                  <a:lnTo>
                    <a:pt x="361950" y="332994"/>
                  </a:lnTo>
                  <a:lnTo>
                    <a:pt x="406866" y="332994"/>
                  </a:lnTo>
                  <a:lnTo>
                    <a:pt x="440436" y="307848"/>
                  </a:lnTo>
                  <a:lnTo>
                    <a:pt x="448818" y="332994"/>
                  </a:lnTo>
                  <a:lnTo>
                    <a:pt x="448818" y="337341"/>
                  </a:lnTo>
                  <a:lnTo>
                    <a:pt x="492252" y="304800"/>
                  </a:lnTo>
                  <a:close/>
                </a:path>
                <a:path w="492759" h="489585">
                  <a:moveTo>
                    <a:pt x="448818" y="332994"/>
                  </a:moveTo>
                  <a:lnTo>
                    <a:pt x="440436" y="307848"/>
                  </a:lnTo>
                  <a:lnTo>
                    <a:pt x="406866" y="332994"/>
                  </a:lnTo>
                  <a:lnTo>
                    <a:pt x="448818" y="3329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938775" y="2985676"/>
            <a:ext cx="492759" cy="489584"/>
            <a:chOff x="9053321" y="2618232"/>
            <a:chExt cx="492759" cy="489584"/>
          </a:xfrm>
        </p:grpSpPr>
        <p:sp>
          <p:nvSpPr>
            <p:cNvPr id="28" name="object 28"/>
            <p:cNvSpPr/>
            <p:nvPr/>
          </p:nvSpPr>
          <p:spPr>
            <a:xfrm>
              <a:off x="9095993" y="2632710"/>
              <a:ext cx="406400" cy="457200"/>
            </a:xfrm>
            <a:custGeom>
              <a:avLst/>
              <a:gdLst/>
              <a:ahLst/>
              <a:cxnLst/>
              <a:rect l="l" t="t" r="r" b="b"/>
              <a:pathLst>
                <a:path w="406400" h="457200">
                  <a:moveTo>
                    <a:pt x="406146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101346" y="0"/>
                  </a:lnTo>
                  <a:lnTo>
                    <a:pt x="101346" y="304800"/>
                  </a:lnTo>
                  <a:lnTo>
                    <a:pt x="0" y="304800"/>
                  </a:lnTo>
                  <a:lnTo>
                    <a:pt x="203454" y="457200"/>
                  </a:lnTo>
                  <a:lnTo>
                    <a:pt x="406146" y="30480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53321" y="2618232"/>
              <a:ext cx="492759" cy="489584"/>
            </a:xfrm>
            <a:custGeom>
              <a:avLst/>
              <a:gdLst/>
              <a:ahLst/>
              <a:cxnLst/>
              <a:rect l="l" t="t" r="r" b="b"/>
              <a:pathLst>
                <a:path w="492759" h="489585">
                  <a:moveTo>
                    <a:pt x="144018" y="304800"/>
                  </a:moveTo>
                  <a:lnTo>
                    <a:pt x="0" y="304800"/>
                  </a:lnTo>
                  <a:lnTo>
                    <a:pt x="42671" y="336770"/>
                  </a:lnTo>
                  <a:lnTo>
                    <a:pt x="42671" y="332994"/>
                  </a:lnTo>
                  <a:lnTo>
                    <a:pt x="51053" y="307848"/>
                  </a:lnTo>
                  <a:lnTo>
                    <a:pt x="84623" y="332994"/>
                  </a:lnTo>
                  <a:lnTo>
                    <a:pt x="130302" y="332994"/>
                  </a:lnTo>
                  <a:lnTo>
                    <a:pt x="130302" y="319278"/>
                  </a:lnTo>
                  <a:lnTo>
                    <a:pt x="144018" y="304800"/>
                  </a:lnTo>
                  <a:close/>
                </a:path>
                <a:path w="492759" h="489585">
                  <a:moveTo>
                    <a:pt x="84623" y="332994"/>
                  </a:moveTo>
                  <a:lnTo>
                    <a:pt x="51053" y="307848"/>
                  </a:lnTo>
                  <a:lnTo>
                    <a:pt x="42671" y="332994"/>
                  </a:lnTo>
                  <a:lnTo>
                    <a:pt x="84623" y="332994"/>
                  </a:lnTo>
                  <a:close/>
                </a:path>
                <a:path w="492759" h="489585">
                  <a:moveTo>
                    <a:pt x="245745" y="453683"/>
                  </a:moveTo>
                  <a:lnTo>
                    <a:pt x="84623" y="332994"/>
                  </a:lnTo>
                  <a:lnTo>
                    <a:pt x="42671" y="332994"/>
                  </a:lnTo>
                  <a:lnTo>
                    <a:pt x="42671" y="336770"/>
                  </a:lnTo>
                  <a:lnTo>
                    <a:pt x="236982" y="482353"/>
                  </a:lnTo>
                  <a:lnTo>
                    <a:pt x="236982" y="460248"/>
                  </a:lnTo>
                  <a:lnTo>
                    <a:pt x="245745" y="453683"/>
                  </a:lnTo>
                  <a:close/>
                </a:path>
                <a:path w="492759" h="489585">
                  <a:moveTo>
                    <a:pt x="361950" y="304800"/>
                  </a:moveTo>
                  <a:lnTo>
                    <a:pt x="361950" y="0"/>
                  </a:lnTo>
                  <a:lnTo>
                    <a:pt x="130302" y="0"/>
                  </a:lnTo>
                  <a:lnTo>
                    <a:pt x="130302" y="304800"/>
                  </a:lnTo>
                  <a:lnTo>
                    <a:pt x="144018" y="304800"/>
                  </a:lnTo>
                  <a:lnTo>
                    <a:pt x="144018" y="28194"/>
                  </a:lnTo>
                  <a:lnTo>
                    <a:pt x="158496" y="14478"/>
                  </a:lnTo>
                  <a:lnTo>
                    <a:pt x="158496" y="28194"/>
                  </a:lnTo>
                  <a:lnTo>
                    <a:pt x="332994" y="28194"/>
                  </a:lnTo>
                  <a:lnTo>
                    <a:pt x="332994" y="14478"/>
                  </a:lnTo>
                  <a:lnTo>
                    <a:pt x="347472" y="28194"/>
                  </a:lnTo>
                  <a:lnTo>
                    <a:pt x="347472" y="304800"/>
                  </a:lnTo>
                  <a:lnTo>
                    <a:pt x="361950" y="304800"/>
                  </a:lnTo>
                  <a:close/>
                </a:path>
                <a:path w="492759" h="489585">
                  <a:moveTo>
                    <a:pt x="158496" y="332994"/>
                  </a:moveTo>
                  <a:lnTo>
                    <a:pt x="158496" y="28194"/>
                  </a:lnTo>
                  <a:lnTo>
                    <a:pt x="144018" y="28194"/>
                  </a:lnTo>
                  <a:lnTo>
                    <a:pt x="144018" y="304800"/>
                  </a:lnTo>
                  <a:lnTo>
                    <a:pt x="130302" y="319278"/>
                  </a:lnTo>
                  <a:lnTo>
                    <a:pt x="130302" y="332994"/>
                  </a:lnTo>
                  <a:lnTo>
                    <a:pt x="158496" y="332994"/>
                  </a:lnTo>
                  <a:close/>
                </a:path>
                <a:path w="492759" h="489585">
                  <a:moveTo>
                    <a:pt x="158496" y="28194"/>
                  </a:moveTo>
                  <a:lnTo>
                    <a:pt x="158496" y="14478"/>
                  </a:lnTo>
                  <a:lnTo>
                    <a:pt x="144018" y="28194"/>
                  </a:lnTo>
                  <a:lnTo>
                    <a:pt x="158496" y="28194"/>
                  </a:lnTo>
                  <a:close/>
                </a:path>
                <a:path w="492759" h="489585">
                  <a:moveTo>
                    <a:pt x="254508" y="460248"/>
                  </a:moveTo>
                  <a:lnTo>
                    <a:pt x="245745" y="453683"/>
                  </a:lnTo>
                  <a:lnTo>
                    <a:pt x="236982" y="460248"/>
                  </a:lnTo>
                  <a:lnTo>
                    <a:pt x="254508" y="460248"/>
                  </a:lnTo>
                  <a:close/>
                </a:path>
                <a:path w="492759" h="489585">
                  <a:moveTo>
                    <a:pt x="254508" y="482923"/>
                  </a:moveTo>
                  <a:lnTo>
                    <a:pt x="254508" y="460248"/>
                  </a:lnTo>
                  <a:lnTo>
                    <a:pt x="236982" y="460248"/>
                  </a:lnTo>
                  <a:lnTo>
                    <a:pt x="236982" y="482353"/>
                  </a:lnTo>
                  <a:lnTo>
                    <a:pt x="246126" y="489204"/>
                  </a:lnTo>
                  <a:lnTo>
                    <a:pt x="254508" y="482923"/>
                  </a:lnTo>
                  <a:close/>
                </a:path>
                <a:path w="492759" h="489585">
                  <a:moveTo>
                    <a:pt x="448818" y="337341"/>
                  </a:moveTo>
                  <a:lnTo>
                    <a:pt x="448818" y="332994"/>
                  </a:lnTo>
                  <a:lnTo>
                    <a:pt x="406866" y="332994"/>
                  </a:lnTo>
                  <a:lnTo>
                    <a:pt x="245745" y="453683"/>
                  </a:lnTo>
                  <a:lnTo>
                    <a:pt x="254508" y="460248"/>
                  </a:lnTo>
                  <a:lnTo>
                    <a:pt x="254508" y="482923"/>
                  </a:lnTo>
                  <a:lnTo>
                    <a:pt x="448818" y="337341"/>
                  </a:lnTo>
                  <a:close/>
                </a:path>
                <a:path w="492759" h="489585">
                  <a:moveTo>
                    <a:pt x="347472" y="28194"/>
                  </a:moveTo>
                  <a:lnTo>
                    <a:pt x="332994" y="14478"/>
                  </a:lnTo>
                  <a:lnTo>
                    <a:pt x="332994" y="28194"/>
                  </a:lnTo>
                  <a:lnTo>
                    <a:pt x="347472" y="28194"/>
                  </a:lnTo>
                  <a:close/>
                </a:path>
                <a:path w="492759" h="489585">
                  <a:moveTo>
                    <a:pt x="361950" y="332994"/>
                  </a:moveTo>
                  <a:lnTo>
                    <a:pt x="361950" y="319278"/>
                  </a:lnTo>
                  <a:lnTo>
                    <a:pt x="347472" y="304800"/>
                  </a:lnTo>
                  <a:lnTo>
                    <a:pt x="347472" y="28194"/>
                  </a:lnTo>
                  <a:lnTo>
                    <a:pt x="332994" y="28194"/>
                  </a:lnTo>
                  <a:lnTo>
                    <a:pt x="332994" y="332994"/>
                  </a:lnTo>
                  <a:lnTo>
                    <a:pt x="361950" y="332994"/>
                  </a:lnTo>
                  <a:close/>
                </a:path>
                <a:path w="492759" h="489585">
                  <a:moveTo>
                    <a:pt x="492252" y="304800"/>
                  </a:moveTo>
                  <a:lnTo>
                    <a:pt x="347472" y="304800"/>
                  </a:lnTo>
                  <a:lnTo>
                    <a:pt x="361950" y="319278"/>
                  </a:lnTo>
                  <a:lnTo>
                    <a:pt x="361950" y="332994"/>
                  </a:lnTo>
                  <a:lnTo>
                    <a:pt x="406866" y="332994"/>
                  </a:lnTo>
                  <a:lnTo>
                    <a:pt x="440436" y="307848"/>
                  </a:lnTo>
                  <a:lnTo>
                    <a:pt x="448818" y="332994"/>
                  </a:lnTo>
                  <a:lnTo>
                    <a:pt x="448818" y="337341"/>
                  </a:lnTo>
                  <a:lnTo>
                    <a:pt x="492252" y="304800"/>
                  </a:lnTo>
                  <a:close/>
                </a:path>
                <a:path w="492759" h="489585">
                  <a:moveTo>
                    <a:pt x="448818" y="332994"/>
                  </a:moveTo>
                  <a:lnTo>
                    <a:pt x="440436" y="307848"/>
                  </a:lnTo>
                  <a:lnTo>
                    <a:pt x="406866" y="332994"/>
                  </a:lnTo>
                  <a:lnTo>
                    <a:pt x="448818" y="3329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541515" y="3923952"/>
            <a:ext cx="11506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90" dirty="0" smtClean="0">
                <a:latin typeface="Trebuchet MS"/>
                <a:cs typeface="Trebuchet MS"/>
              </a:rPr>
              <a:t>配置！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340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2.2: </a:t>
            </a:r>
            <a:r>
              <a:rPr lang="zh-TW" altLang="en-US" sz="3200" spc="-254" dirty="0" smtClean="0"/>
              <a:t>訓練及測試</a:t>
            </a:r>
            <a:endParaRPr sz="3200" dirty="0"/>
          </a:p>
        </p:txBody>
      </p:sp>
      <p:sp>
        <p:nvSpPr>
          <p:cNvPr id="34" name="object 34"/>
          <p:cNvSpPr/>
          <p:nvPr/>
        </p:nvSpPr>
        <p:spPr>
          <a:xfrm>
            <a:off x="1957076" y="2848516"/>
            <a:ext cx="1304290" cy="805180"/>
          </a:xfrm>
          <a:custGeom>
            <a:avLst/>
            <a:gdLst/>
            <a:ahLst/>
            <a:cxnLst/>
            <a:rect l="l" t="t" r="r" b="b"/>
            <a:pathLst>
              <a:path w="1304289" h="805179">
                <a:moveTo>
                  <a:pt x="87629" y="701802"/>
                </a:moveTo>
                <a:lnTo>
                  <a:pt x="85343" y="693420"/>
                </a:lnTo>
                <a:lnTo>
                  <a:pt x="71627" y="685800"/>
                </a:lnTo>
                <a:lnTo>
                  <a:pt x="62483" y="688086"/>
                </a:lnTo>
                <a:lnTo>
                  <a:pt x="58673" y="695706"/>
                </a:lnTo>
                <a:lnTo>
                  <a:pt x="0" y="804672"/>
                </a:lnTo>
                <a:lnTo>
                  <a:pt x="16763" y="804260"/>
                </a:lnTo>
                <a:lnTo>
                  <a:pt x="16763" y="777240"/>
                </a:lnTo>
                <a:lnTo>
                  <a:pt x="62145" y="749522"/>
                </a:lnTo>
                <a:lnTo>
                  <a:pt x="83819" y="708660"/>
                </a:lnTo>
                <a:lnTo>
                  <a:pt x="87629" y="701802"/>
                </a:lnTo>
                <a:close/>
              </a:path>
              <a:path w="1304289" h="805179">
                <a:moveTo>
                  <a:pt x="62145" y="749522"/>
                </a:moveTo>
                <a:lnTo>
                  <a:pt x="16763" y="777240"/>
                </a:lnTo>
                <a:lnTo>
                  <a:pt x="24383" y="789432"/>
                </a:lnTo>
                <a:lnTo>
                  <a:pt x="24383" y="774954"/>
                </a:lnTo>
                <a:lnTo>
                  <a:pt x="48855" y="774577"/>
                </a:lnTo>
                <a:lnTo>
                  <a:pt x="62145" y="749522"/>
                </a:lnTo>
                <a:close/>
              </a:path>
              <a:path w="1304289" h="805179">
                <a:moveTo>
                  <a:pt x="137921" y="794766"/>
                </a:moveTo>
                <a:lnTo>
                  <a:pt x="137921" y="779526"/>
                </a:lnTo>
                <a:lnTo>
                  <a:pt x="131063" y="772668"/>
                </a:lnTo>
                <a:lnTo>
                  <a:pt x="123443" y="773430"/>
                </a:lnTo>
                <a:lnTo>
                  <a:pt x="76967" y="774145"/>
                </a:lnTo>
                <a:lnTo>
                  <a:pt x="32003" y="801624"/>
                </a:lnTo>
                <a:lnTo>
                  <a:pt x="16763" y="777240"/>
                </a:lnTo>
                <a:lnTo>
                  <a:pt x="16763" y="804260"/>
                </a:lnTo>
                <a:lnTo>
                  <a:pt x="123443" y="801642"/>
                </a:lnTo>
                <a:lnTo>
                  <a:pt x="131825" y="801624"/>
                </a:lnTo>
                <a:lnTo>
                  <a:pt x="137921" y="794766"/>
                </a:lnTo>
                <a:close/>
              </a:path>
              <a:path w="1304289" h="805179">
                <a:moveTo>
                  <a:pt x="48855" y="774577"/>
                </a:moveTo>
                <a:lnTo>
                  <a:pt x="24383" y="774954"/>
                </a:lnTo>
                <a:lnTo>
                  <a:pt x="37337" y="796290"/>
                </a:lnTo>
                <a:lnTo>
                  <a:pt x="48855" y="774577"/>
                </a:lnTo>
                <a:close/>
              </a:path>
              <a:path w="1304289" h="805179">
                <a:moveTo>
                  <a:pt x="76967" y="774145"/>
                </a:moveTo>
                <a:lnTo>
                  <a:pt x="48855" y="774577"/>
                </a:lnTo>
                <a:lnTo>
                  <a:pt x="37337" y="796290"/>
                </a:lnTo>
                <a:lnTo>
                  <a:pt x="24383" y="774954"/>
                </a:lnTo>
                <a:lnTo>
                  <a:pt x="24383" y="789432"/>
                </a:lnTo>
                <a:lnTo>
                  <a:pt x="32003" y="801624"/>
                </a:lnTo>
                <a:lnTo>
                  <a:pt x="76967" y="774145"/>
                </a:lnTo>
                <a:close/>
              </a:path>
              <a:path w="1304289" h="805179">
                <a:moveTo>
                  <a:pt x="1303781" y="24384"/>
                </a:moveTo>
                <a:lnTo>
                  <a:pt x="1289303" y="0"/>
                </a:lnTo>
                <a:lnTo>
                  <a:pt x="62145" y="749522"/>
                </a:lnTo>
                <a:lnTo>
                  <a:pt x="48855" y="774577"/>
                </a:lnTo>
                <a:lnTo>
                  <a:pt x="76967" y="774145"/>
                </a:lnTo>
                <a:lnTo>
                  <a:pt x="1303781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31311" y="1982883"/>
            <a:ext cx="1310640" cy="284480"/>
          </a:xfrm>
          <a:custGeom>
            <a:avLst/>
            <a:gdLst/>
            <a:ahLst/>
            <a:cxnLst/>
            <a:rect l="l" t="t" r="r" b="b"/>
            <a:pathLst>
              <a:path w="1310640" h="284480">
                <a:moveTo>
                  <a:pt x="1254656" y="228781"/>
                </a:moveTo>
                <a:lnTo>
                  <a:pt x="1233074" y="210469"/>
                </a:lnTo>
                <a:lnTo>
                  <a:pt x="5333" y="0"/>
                </a:lnTo>
                <a:lnTo>
                  <a:pt x="0" y="27432"/>
                </a:lnTo>
                <a:lnTo>
                  <a:pt x="1227883" y="238657"/>
                </a:lnTo>
                <a:lnTo>
                  <a:pt x="1254656" y="228781"/>
                </a:lnTo>
                <a:close/>
              </a:path>
              <a:path w="1310640" h="284480">
                <a:moveTo>
                  <a:pt x="1285493" y="247770"/>
                </a:moveTo>
                <a:lnTo>
                  <a:pt x="1285493" y="219455"/>
                </a:lnTo>
                <a:lnTo>
                  <a:pt x="1280159" y="247649"/>
                </a:lnTo>
                <a:lnTo>
                  <a:pt x="1227883" y="238657"/>
                </a:lnTo>
                <a:lnTo>
                  <a:pt x="1184909" y="254507"/>
                </a:lnTo>
                <a:lnTo>
                  <a:pt x="1177289" y="257555"/>
                </a:lnTo>
                <a:lnTo>
                  <a:pt x="1173479" y="265937"/>
                </a:lnTo>
                <a:lnTo>
                  <a:pt x="1176527" y="272795"/>
                </a:lnTo>
                <a:lnTo>
                  <a:pt x="1178813" y="280415"/>
                </a:lnTo>
                <a:lnTo>
                  <a:pt x="1187195" y="284225"/>
                </a:lnTo>
                <a:lnTo>
                  <a:pt x="1194815" y="281177"/>
                </a:lnTo>
                <a:lnTo>
                  <a:pt x="1285493" y="247770"/>
                </a:lnTo>
                <a:close/>
              </a:path>
              <a:path w="1310640" h="284480">
                <a:moveTo>
                  <a:pt x="1310639" y="238505"/>
                </a:moveTo>
                <a:lnTo>
                  <a:pt x="1216151" y="158495"/>
                </a:lnTo>
                <a:lnTo>
                  <a:pt x="1210055" y="153161"/>
                </a:lnTo>
                <a:lnTo>
                  <a:pt x="1200911" y="154685"/>
                </a:lnTo>
                <a:lnTo>
                  <a:pt x="1195577" y="160019"/>
                </a:lnTo>
                <a:lnTo>
                  <a:pt x="1191005" y="166115"/>
                </a:lnTo>
                <a:lnTo>
                  <a:pt x="1191767" y="175259"/>
                </a:lnTo>
                <a:lnTo>
                  <a:pt x="1197863" y="180593"/>
                </a:lnTo>
                <a:lnTo>
                  <a:pt x="1233074" y="210469"/>
                </a:lnTo>
                <a:lnTo>
                  <a:pt x="1285493" y="219455"/>
                </a:lnTo>
                <a:lnTo>
                  <a:pt x="1285493" y="247770"/>
                </a:lnTo>
                <a:lnTo>
                  <a:pt x="1310639" y="238505"/>
                </a:lnTo>
                <a:close/>
              </a:path>
              <a:path w="1310640" h="284480">
                <a:moveTo>
                  <a:pt x="1277873" y="247256"/>
                </a:moveTo>
                <a:lnTo>
                  <a:pt x="1277873" y="220217"/>
                </a:lnTo>
                <a:lnTo>
                  <a:pt x="1273301" y="244601"/>
                </a:lnTo>
                <a:lnTo>
                  <a:pt x="1254656" y="228781"/>
                </a:lnTo>
                <a:lnTo>
                  <a:pt x="1227883" y="238657"/>
                </a:lnTo>
                <a:lnTo>
                  <a:pt x="1277873" y="247256"/>
                </a:lnTo>
                <a:close/>
              </a:path>
              <a:path w="1310640" h="284480">
                <a:moveTo>
                  <a:pt x="1285493" y="219455"/>
                </a:moveTo>
                <a:lnTo>
                  <a:pt x="1233074" y="210469"/>
                </a:lnTo>
                <a:lnTo>
                  <a:pt x="1254656" y="228781"/>
                </a:lnTo>
                <a:lnTo>
                  <a:pt x="1277873" y="220217"/>
                </a:lnTo>
                <a:lnTo>
                  <a:pt x="1277873" y="247256"/>
                </a:lnTo>
                <a:lnTo>
                  <a:pt x="1280159" y="247649"/>
                </a:lnTo>
                <a:lnTo>
                  <a:pt x="1285493" y="219455"/>
                </a:lnTo>
                <a:close/>
              </a:path>
              <a:path w="1310640" h="284480">
                <a:moveTo>
                  <a:pt x="1277873" y="220217"/>
                </a:moveTo>
                <a:lnTo>
                  <a:pt x="1254656" y="228781"/>
                </a:lnTo>
                <a:lnTo>
                  <a:pt x="1273301" y="244601"/>
                </a:lnTo>
                <a:lnTo>
                  <a:pt x="1277873" y="220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文字方塊 35"/>
          <p:cNvSpPr txBox="1"/>
          <p:nvPr/>
        </p:nvSpPr>
        <p:spPr>
          <a:xfrm>
            <a:off x="7442238" y="5409929"/>
            <a:ext cx="1559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-195" dirty="0" smtClean="0">
                <a:latin typeface="Trebuchet MS"/>
                <a:cs typeface="Trebuchet MS"/>
              </a:rPr>
              <a:t>評估</a:t>
            </a:r>
            <a:r>
              <a:rPr lang="zh-TW" altLang="en-US" sz="2800" spc="-45" dirty="0" smtClean="0">
                <a:latin typeface="Trebuchet MS"/>
                <a:cs typeface="Trebuchet MS"/>
              </a:rPr>
              <a:t>結果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sp>
        <p:nvSpPr>
          <p:cNvPr id="38" name="矩形 37"/>
          <p:cNvSpPr/>
          <p:nvPr/>
        </p:nvSpPr>
        <p:spPr>
          <a:xfrm rot="20594438">
            <a:off x="2646134" y="1408318"/>
            <a:ext cx="2657792" cy="466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 rot="20452544">
            <a:off x="2826023" y="143423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一個資料集</a:t>
            </a:r>
            <a:endParaRPr lang="zh-TW" altLang="en-US" sz="2800" dirty="0"/>
          </a:p>
        </p:txBody>
      </p:sp>
      <p:sp>
        <p:nvSpPr>
          <p:cNvPr id="39" name="文字方塊 38"/>
          <p:cNvSpPr txBox="1"/>
          <p:nvPr/>
        </p:nvSpPr>
        <p:spPr>
          <a:xfrm rot="20496516">
            <a:off x="3556561" y="226763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訓練</a:t>
            </a:r>
            <a:endParaRPr lang="zh-TW" altLang="en-US" sz="2800" dirty="0"/>
          </a:p>
        </p:txBody>
      </p:sp>
      <p:sp>
        <p:nvSpPr>
          <p:cNvPr id="40" name="文字方塊 39"/>
          <p:cNvSpPr txBox="1"/>
          <p:nvPr/>
        </p:nvSpPr>
        <p:spPr>
          <a:xfrm rot="20420652">
            <a:off x="5118100" y="17381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測試</a:t>
            </a:r>
            <a:endParaRPr lang="zh-TW" altLang="en-US" sz="2800" dirty="0"/>
          </a:p>
        </p:txBody>
      </p:sp>
      <p:sp>
        <p:nvSpPr>
          <p:cNvPr id="33" name="矩形 32"/>
          <p:cNvSpPr/>
          <p:nvPr/>
        </p:nvSpPr>
        <p:spPr>
          <a:xfrm>
            <a:off x="4996707" y="208280"/>
            <a:ext cx="7042893" cy="1297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當你只有一組資料，可以選擇把資料分成兩部分，一部分用作訓練，另一部分用作測試</a:t>
            </a:r>
            <a:r>
              <a:rPr lang="zh-TW" altLang="en-US" dirty="0" smtClean="0"/>
              <a:t>。比如</a:t>
            </a:r>
            <a:r>
              <a:rPr lang="zh-TW" altLang="en-US" dirty="0"/>
              <a:t>，</a:t>
            </a:r>
            <a:r>
              <a:rPr lang="en-US" altLang="zh-TW" dirty="0"/>
              <a:t>2/3</a:t>
            </a:r>
            <a:r>
              <a:rPr lang="zh-TW" altLang="en-US" dirty="0"/>
              <a:t>用於訓練，</a:t>
            </a:r>
            <a:r>
              <a:rPr lang="en-US" altLang="zh-TW" dirty="0"/>
              <a:t>1/3</a:t>
            </a:r>
            <a:r>
              <a:rPr lang="zh-TW" altLang="en-US" dirty="0"/>
              <a:t>用於測試。</a:t>
            </a:r>
          </a:p>
          <a:p>
            <a:r>
              <a:rPr lang="zh-TW" altLang="en-US" dirty="0"/>
              <a:t>如同剛剛所說的：訓練資料一定要不同於測試資料，兩者是不同的獨立樣本。唯有如此，才能反映出使用此分類器分析新資料的真實情況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340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2.2: </a:t>
            </a:r>
            <a:r>
              <a:rPr lang="zh-TW" altLang="en-US" sz="3200" spc="-254" dirty="0" smtClean="0"/>
              <a:t>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8335264" cy="3983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25" dirty="0" smtClean="0">
                <a:latin typeface="Trebuchet MS"/>
                <a:cs typeface="Trebuchet MS"/>
              </a:rPr>
              <a:t>使用</a:t>
            </a:r>
            <a:r>
              <a:rPr sz="2800" b="1" spc="-33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335" dirty="0" smtClean="0">
                <a:latin typeface="Trebuchet MS"/>
                <a:cs typeface="Trebuchet MS"/>
              </a:rPr>
              <a:t>來分析這份</a:t>
            </a:r>
            <a:r>
              <a:rPr sz="2800" b="1" spc="-150" dirty="0" smtClean="0">
                <a:latin typeface="Trebuchet MS"/>
                <a:cs typeface="Trebuchet MS"/>
              </a:rPr>
              <a:t>segment</a:t>
            </a:r>
            <a:r>
              <a:rPr lang="zh-TW" altLang="en-US" sz="2800" b="1" spc="-365" dirty="0" smtClean="0">
                <a:latin typeface="Trebuchet MS"/>
                <a:cs typeface="Trebuchet MS"/>
              </a:rPr>
              <a:t>資料集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開啟檔案</a:t>
            </a:r>
            <a:r>
              <a:rPr sz="2400" spc="-125" dirty="0" smtClean="0">
                <a:solidFill>
                  <a:srgbClr val="FF0000"/>
                </a:solidFill>
                <a:latin typeface="Trebuchet MS"/>
                <a:cs typeface="Trebuchet MS"/>
              </a:rPr>
              <a:t>segment‐</a:t>
            </a:r>
            <a:r>
              <a:rPr sz="2400" spc="-12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challenge.arff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</a:t>
            </a:r>
            <a:r>
              <a:rPr lang="zh-TW" altLang="en-US" sz="2400" spc="-75" dirty="0">
                <a:latin typeface="Trebuchet MS"/>
                <a:cs typeface="Trebuchet MS"/>
              </a:rPr>
              <a:t>擇</a:t>
            </a:r>
            <a:r>
              <a:rPr sz="2400" spc="-75" dirty="0" smtClean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J48 </a:t>
            </a:r>
            <a:r>
              <a:rPr sz="2400" spc="-100" dirty="0" smtClean="0">
                <a:latin typeface="Trebuchet MS"/>
                <a:cs typeface="Trebuchet MS"/>
              </a:rPr>
              <a:t>decision </a:t>
            </a:r>
            <a:r>
              <a:rPr sz="2400" spc="-130" dirty="0">
                <a:latin typeface="Trebuchet MS"/>
                <a:cs typeface="Trebuchet MS"/>
              </a:rPr>
              <a:t>tree </a:t>
            </a:r>
            <a:r>
              <a:rPr sz="2400" spc="-114" dirty="0">
                <a:latin typeface="Trebuchet MS"/>
                <a:cs typeface="Trebuchet MS"/>
              </a:rPr>
              <a:t>learner</a:t>
            </a:r>
            <a:r>
              <a:rPr sz="2400" spc="-425" dirty="0">
                <a:latin typeface="Trebuchet MS"/>
                <a:cs typeface="Trebuchet MS"/>
              </a:rPr>
              <a:t> </a:t>
            </a:r>
            <a:r>
              <a:rPr lang="zh-TW" altLang="en-US" sz="2400" spc="-425" dirty="0" smtClean="0">
                <a:latin typeface="Trebuchet MS"/>
                <a:cs typeface="Trebuchet MS"/>
              </a:rPr>
              <a:t>分類器</a:t>
            </a:r>
            <a:r>
              <a:rPr sz="2400" spc="-130" dirty="0" smtClean="0">
                <a:latin typeface="Trebuchet MS"/>
                <a:cs typeface="Trebuchet MS"/>
              </a:rPr>
              <a:t>(</a:t>
            </a:r>
            <a:r>
              <a:rPr sz="24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trees</a:t>
            </a:r>
            <a:r>
              <a:rPr lang="zh-TW" altLang="en-US" sz="24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r>
              <a:rPr sz="2400" spc="-13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00" dirty="0" smtClean="0">
                <a:latin typeface="Trebuchet MS"/>
                <a:cs typeface="Trebuchet MS"/>
              </a:rPr>
              <a:t>提供測試集</a:t>
            </a:r>
            <a:r>
              <a:rPr sz="24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segment‐</a:t>
            </a:r>
            <a:r>
              <a:rPr sz="2400" spc="-13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test.arff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0" dirty="0">
                <a:latin typeface="Trebuchet MS"/>
                <a:cs typeface="Trebuchet MS"/>
              </a:rPr>
              <a:t>執行</a:t>
            </a:r>
            <a:r>
              <a:rPr sz="2400" spc="-180" dirty="0" smtClean="0">
                <a:latin typeface="Trebuchet MS"/>
                <a:cs typeface="Trebuchet MS"/>
              </a:rPr>
              <a:t>: </a:t>
            </a:r>
            <a:r>
              <a:rPr sz="2400" spc="60" dirty="0">
                <a:latin typeface="Trebuchet MS"/>
                <a:cs typeface="Trebuchet MS"/>
              </a:rPr>
              <a:t>96%</a:t>
            </a:r>
            <a:r>
              <a:rPr sz="2400" spc="-340" dirty="0">
                <a:latin typeface="Trebuchet MS"/>
                <a:cs typeface="Trebuchet MS"/>
              </a:rPr>
              <a:t> </a:t>
            </a:r>
            <a:r>
              <a:rPr lang="zh-TW" altLang="en-US" sz="2400" spc="-340" dirty="0" smtClean="0">
                <a:latin typeface="Trebuchet MS"/>
                <a:cs typeface="Trebuchet MS"/>
              </a:rPr>
              <a:t>正確率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35" dirty="0" smtClean="0">
                <a:latin typeface="Trebuchet MS"/>
                <a:cs typeface="Trebuchet MS"/>
              </a:rPr>
              <a:t>評估訓練集</a:t>
            </a:r>
            <a:r>
              <a:rPr sz="2400" spc="-140" dirty="0" smtClean="0">
                <a:latin typeface="Trebuchet MS"/>
                <a:cs typeface="Trebuchet MS"/>
              </a:rPr>
              <a:t>: </a:t>
            </a:r>
            <a:r>
              <a:rPr sz="2400" spc="60" dirty="0">
                <a:latin typeface="Trebuchet MS"/>
                <a:cs typeface="Trebuchet MS"/>
              </a:rPr>
              <a:t>99%</a:t>
            </a:r>
            <a:r>
              <a:rPr sz="2400" spc="-530" dirty="0">
                <a:latin typeface="Trebuchet MS"/>
                <a:cs typeface="Trebuchet MS"/>
              </a:rPr>
              <a:t> </a:t>
            </a:r>
            <a:r>
              <a:rPr lang="zh-TW" altLang="en-US" sz="2400" spc="-530" dirty="0" smtClean="0">
                <a:latin typeface="Trebuchet MS"/>
                <a:cs typeface="Trebuchet MS"/>
              </a:rPr>
              <a:t>正確率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35" dirty="0" smtClean="0">
                <a:latin typeface="Trebuchet MS"/>
                <a:cs typeface="Trebuchet MS"/>
              </a:rPr>
              <a:t>評估</a:t>
            </a:r>
            <a:r>
              <a:rPr sz="2400" spc="-125" dirty="0" smtClean="0">
                <a:latin typeface="Trebuchet MS"/>
                <a:cs typeface="Trebuchet MS"/>
              </a:rPr>
              <a:t>percentage </a:t>
            </a:r>
            <a:r>
              <a:rPr sz="2400" spc="-140" dirty="0">
                <a:latin typeface="Trebuchet MS"/>
                <a:cs typeface="Trebuchet MS"/>
              </a:rPr>
              <a:t>split: </a:t>
            </a:r>
            <a:r>
              <a:rPr sz="2400" spc="60" dirty="0">
                <a:latin typeface="Trebuchet MS"/>
                <a:cs typeface="Trebuchet MS"/>
              </a:rPr>
              <a:t>95%</a:t>
            </a:r>
            <a:r>
              <a:rPr sz="2400" spc="-465" dirty="0">
                <a:latin typeface="Trebuchet MS"/>
                <a:cs typeface="Trebuchet MS"/>
              </a:rPr>
              <a:t> </a:t>
            </a:r>
            <a:r>
              <a:rPr lang="zh-TW" altLang="en-US" sz="2400" spc="-465" dirty="0" smtClean="0">
                <a:latin typeface="Trebuchet MS"/>
                <a:cs typeface="Trebuchet MS"/>
              </a:rPr>
              <a:t>正確率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5" dirty="0" smtClean="0">
                <a:latin typeface="Trebuchet MS"/>
                <a:cs typeface="Trebuchet MS"/>
              </a:rPr>
              <a:t>再操作一次</a:t>
            </a:r>
            <a:r>
              <a:rPr sz="2400" spc="-130" dirty="0" smtClean="0">
                <a:latin typeface="Trebuchet MS"/>
                <a:cs typeface="Trebuchet MS"/>
              </a:rPr>
              <a:t>:</a:t>
            </a:r>
            <a:r>
              <a:rPr sz="2400" spc="-195" dirty="0" smtClean="0">
                <a:latin typeface="Trebuchet MS"/>
                <a:cs typeface="Trebuchet MS"/>
              </a:rPr>
              <a:t> </a:t>
            </a:r>
            <a:r>
              <a:rPr lang="zh-TW" altLang="en-US" sz="2400" spc="-195" dirty="0" smtClean="0">
                <a:latin typeface="Trebuchet MS"/>
                <a:cs typeface="Trebuchet MS"/>
              </a:rPr>
              <a:t>確實得到相同結果！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sp>
        <p:nvSpPr>
          <p:cNvPr id="5" name="object 3"/>
          <p:cNvSpPr txBox="1"/>
          <p:nvPr/>
        </p:nvSpPr>
        <p:spPr>
          <a:xfrm>
            <a:off x="679104" y="87879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4" y="1524000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13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518668" y="990600"/>
            <a:ext cx="1121613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segment-</a:t>
            </a:r>
            <a:r>
              <a:rPr lang="en-US" altLang="zh-TW" sz="2800" spc="-13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challenge.arff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116389"/>
            <a:ext cx="6874553" cy="458921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114800" y="3048000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517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905000"/>
            <a:ext cx="6114286" cy="4104762"/>
          </a:xfrm>
          <a:prstGeom prst="rect">
            <a:avLst/>
          </a:prstGeom>
        </p:spPr>
      </p:pic>
      <p:sp>
        <p:nvSpPr>
          <p:cNvPr id="5" name="object 3"/>
          <p:cNvSpPr txBox="1"/>
          <p:nvPr/>
        </p:nvSpPr>
        <p:spPr>
          <a:xfrm>
            <a:off x="679104" y="87879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4281" t="2679" r="46912" b="10072"/>
          <a:stretch/>
        </p:blipFill>
        <p:spPr>
          <a:xfrm>
            <a:off x="8534400" y="1445369"/>
            <a:ext cx="3200400" cy="545253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943600" y="2743200"/>
            <a:ext cx="2971800" cy="2133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144000" y="5029200"/>
            <a:ext cx="6858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38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518668" y="717523"/>
            <a:ext cx="98445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4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Supplied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set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前方的圓圈後，再以左鍵單擊後方的「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Set…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」鈕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592121"/>
            <a:ext cx="6257143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21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093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訓練及測試  </a:t>
            </a:r>
            <a:r>
              <a:rPr lang="en-US" altLang="zh-TW" sz="3200" spc="-254" dirty="0"/>
              <a:t>–</a:t>
            </a:r>
            <a:r>
              <a:rPr lang="zh-TW" altLang="en-US" sz="3200" spc="-254" dirty="0"/>
              <a:t> 實作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114447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5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 Instances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中以左鍵單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Open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file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來打開我們要測試的資料。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447800"/>
            <a:ext cx="5447619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98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245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訓練及測試  </a:t>
            </a:r>
            <a:r>
              <a:rPr lang="en-US" altLang="zh-TW" sz="3200" spc="-254" dirty="0"/>
              <a:t>–</a:t>
            </a:r>
            <a:r>
              <a:rPr lang="zh-TW" altLang="en-US" sz="3200" spc="-254" dirty="0"/>
              <a:t> 實作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6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 datasets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segment-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test.arff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後再以左鍵點擊「開啟」鈕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592121"/>
            <a:ext cx="7558532" cy="50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1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914400"/>
            <a:ext cx="10741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dirty="0" smtClean="0">
                <a:latin typeface="Trebuchet MS"/>
                <a:cs typeface="Trebuchet MS"/>
              </a:rPr>
              <a:t>3.</a:t>
            </a:r>
            <a:r>
              <a:rPr lang="zh-TW" altLang="en-US" sz="2800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dirty="0" smtClean="0">
                <a:latin typeface="Trebuchet MS"/>
                <a:cs typeface="Trebuchet MS"/>
              </a:rPr>
              <a:t>attributes</a:t>
            </a:r>
            <a:r>
              <a:rPr lang="zh-TW" altLang="en-US" sz="2800" dirty="0" smtClean="0">
                <a:latin typeface="Trebuchet MS"/>
                <a:cs typeface="Trebuchet MS"/>
              </a:rPr>
              <a:t>中序號為</a:t>
            </a:r>
            <a:r>
              <a:rPr lang="en-US" altLang="zh-TW" sz="2800" dirty="0" smtClean="0">
                <a:latin typeface="Trebuchet MS"/>
                <a:cs typeface="Trebuchet MS"/>
              </a:rPr>
              <a:t>20</a:t>
            </a:r>
            <a:r>
              <a:rPr lang="zh-TW" altLang="en-US" sz="2800" dirty="0" smtClean="0">
                <a:latin typeface="Trebuchet MS"/>
                <a:cs typeface="Trebuchet MS"/>
              </a:rPr>
              <a:t>的</a:t>
            </a:r>
            <a:r>
              <a:rPr lang="en-US" altLang="zh-TW" sz="2800" dirty="0" smtClean="0">
                <a:latin typeface="Trebuchet MS"/>
                <a:cs typeface="Trebuchet MS"/>
              </a:rPr>
              <a:t>class(</a:t>
            </a:r>
            <a:r>
              <a:rPr lang="zh-TW" altLang="en-US" sz="2800" dirty="0" smtClean="0">
                <a:latin typeface="Trebuchet MS"/>
                <a:cs typeface="Trebuchet MS"/>
              </a:rPr>
              <a:t>圖中紅色方框</a:t>
            </a:r>
            <a:r>
              <a:rPr lang="en-US" altLang="zh-TW" sz="2800" dirty="0" smtClean="0">
                <a:latin typeface="Trebuchet MS"/>
                <a:cs typeface="Trebuchet MS"/>
              </a:rPr>
              <a:t>)</a:t>
            </a:r>
            <a:r>
              <a:rPr lang="zh-TW" altLang="en-US" sz="2800" dirty="0" smtClean="0">
                <a:latin typeface="Trebuchet MS"/>
                <a:cs typeface="Trebuchet MS"/>
              </a:rPr>
              <a:t>以查看類別</a:t>
            </a:r>
            <a:endParaRPr 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05" y="1676400"/>
            <a:ext cx="6676190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795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22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訓練及測試  </a:t>
            </a:r>
            <a:r>
              <a:rPr lang="en-US" altLang="zh-TW" sz="3200" spc="-254" dirty="0"/>
              <a:t>–</a:t>
            </a:r>
            <a:r>
              <a:rPr lang="zh-TW" altLang="en-US" sz="3200" spc="-254" dirty="0"/>
              <a:t> 實作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717523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7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 Instances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中以左鍵點擊「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」鈕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77" y="1600200"/>
            <a:ext cx="745838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39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8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>
                <a:latin typeface="Trebuchet MS"/>
                <a:cs typeface="Trebuchet MS"/>
              </a:rPr>
              <a:t>介面左擊</a:t>
            </a:r>
            <a:r>
              <a:rPr lang="en-US" altLang="zh-TW" sz="2800" b="1" spc="-175" dirty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>
                <a:latin typeface="Trebuchet MS"/>
                <a:cs typeface="Trebuchet MS"/>
              </a:rPr>
              <a:t>運行分類器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50" y="1524000"/>
            <a:ext cx="6304762" cy="5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7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110637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 相較於上次使用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UserClassifier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只有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幾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正確率，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的正確率高達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96%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！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0" y="1676400"/>
            <a:ext cx="919403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09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873506"/>
            <a:ext cx="105918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Use </a:t>
            </a:r>
            <a:r>
              <a:rPr lang="en-US" altLang="zh-TW" sz="2800" b="1" spc="-175" dirty="0">
                <a:latin typeface="Trebuchet MS"/>
                <a:cs typeface="Trebuchet MS"/>
              </a:rPr>
              <a:t>training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set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前方圓圈，可以</a:t>
            </a:r>
            <a:r>
              <a:rPr lang="zh-TW" altLang="en-US" sz="2800" b="1" spc="-175" dirty="0">
                <a:latin typeface="Trebuchet MS"/>
                <a:cs typeface="Trebuchet MS"/>
              </a:rPr>
              <a:t>使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用測試資</a:t>
            </a:r>
            <a:r>
              <a:rPr lang="zh-TW" altLang="en-US" sz="2800" b="1" spc="-175" dirty="0">
                <a:latin typeface="Trebuchet MS"/>
                <a:cs typeface="Trebuchet MS"/>
              </a:rPr>
              <a:t>料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來</a:t>
            </a:r>
            <a:r>
              <a:rPr lang="zh-TW" altLang="en-US" sz="2800" b="1" spc="-175" dirty="0">
                <a:latin typeface="Trebuchet MS"/>
                <a:cs typeface="Trebuchet MS"/>
              </a:rPr>
              <a:t>檢驗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訓練資</a:t>
            </a:r>
            <a:r>
              <a:rPr lang="zh-TW" altLang="en-US" sz="2800" b="1" spc="-175" dirty="0">
                <a:latin typeface="Trebuchet MS"/>
                <a:cs typeface="Trebuchet MS"/>
              </a:rPr>
              <a:t>料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接著按下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447800"/>
            <a:ext cx="3704762" cy="5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57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下</a:t>
            </a:r>
            <a:r>
              <a:rPr lang="zh-TW" altLang="en-US" sz="2800" b="1" spc="-175" dirty="0">
                <a:latin typeface="Trebuchet MS"/>
                <a:cs typeface="Trebuchet MS"/>
              </a:rPr>
              <a:t>圖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結果可以看到</a:t>
            </a:r>
            <a:r>
              <a:rPr lang="zh-TW" altLang="en-US" sz="2800" b="1" spc="-175" dirty="0">
                <a:latin typeface="Trebuchet MS"/>
                <a:cs typeface="Trebuchet MS"/>
              </a:rPr>
              <a:t>使用測試數據來檢驗訓練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數據正確率高達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99%</a:t>
            </a:r>
            <a:r>
              <a:rPr lang="zh-TW" altLang="en-US" sz="2800" dirty="0" smtClean="0">
                <a:latin typeface="Trebuchet MS"/>
                <a:cs typeface="Trebuchet MS"/>
              </a:rPr>
              <a:t>！</a:t>
            </a:r>
            <a:r>
              <a:rPr lang="zh-TW" altLang="en-US" sz="2800" b="1" dirty="0" smtClean="0">
                <a:latin typeface="Trebuchet MS"/>
                <a:cs typeface="Trebuchet MS"/>
              </a:rPr>
              <a:t>但很遺憾，這</a:t>
            </a:r>
            <a:r>
              <a:rPr lang="zh-TW" altLang="en-US" sz="2800" b="1" dirty="0">
                <a:latin typeface="Trebuchet MS"/>
                <a:cs typeface="Trebuchet MS"/>
              </a:rPr>
              <a:t>並不能代表使用不同數據的準確率</a:t>
            </a:r>
            <a:r>
              <a:rPr lang="zh-TW" altLang="en-US" sz="2800" b="1" dirty="0" smtClean="0">
                <a:latin typeface="Trebuchet MS"/>
                <a:cs typeface="Trebuchet MS"/>
              </a:rPr>
              <a:t>。</a:t>
            </a:r>
            <a:endParaRPr lang="zh-TW" altLang="en-US" sz="2800" b="1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981200"/>
            <a:ext cx="1004221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2662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Percentage split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前方圓圈，它的功能是分割資料。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（分割資料是隨機分割資料集內的資料的。）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右圖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66%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代表訓練資料。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剩下的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34%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代表測試資料。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endParaRPr lang="zh-TW" altLang="en-US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接著，按下</a:t>
            </a:r>
            <a:r>
              <a:rPr lang="en-US" altLang="zh-TW" sz="2800" b="1" spc="-175" dirty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295400"/>
            <a:ext cx="3819048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48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109113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 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95.098%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。這個</a:t>
            </a:r>
            <a:r>
              <a:rPr lang="zh-TW" altLang="en-US" sz="2800" b="1" spc="-175" dirty="0">
                <a:latin typeface="Trebuchet MS"/>
                <a:cs typeface="Trebuchet MS"/>
              </a:rPr>
              <a:t>值和我們使用獨立的測試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數據所得到</a:t>
            </a:r>
            <a:r>
              <a:rPr lang="zh-TW" altLang="en-US" sz="2800" b="1" spc="-175" dirty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值（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96%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）差不多。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" y="1828800"/>
            <a:ext cx="709826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77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>
                <a:latin typeface="Trebuchet MS"/>
                <a:cs typeface="Trebuchet MS"/>
              </a:rPr>
              <a:t>再次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zh-TW" altLang="en-US" sz="2800" b="1" spc="-175" dirty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我們預期不同</a:t>
            </a:r>
            <a:r>
              <a:rPr lang="zh-TW" altLang="en-US" sz="2800" b="1" spc="-175" dirty="0">
                <a:latin typeface="Trebuchet MS"/>
                <a:cs typeface="Trebuchet MS"/>
              </a:rPr>
              <a:t>的分割或許會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帶來不同</a:t>
            </a:r>
            <a:r>
              <a:rPr lang="zh-TW" altLang="en-US" sz="2800" b="1" spc="-175" dirty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結果</a:t>
            </a:r>
            <a:r>
              <a:rPr lang="zh-TW" altLang="en-US" sz="2800" b="1" spc="-175" dirty="0">
                <a:latin typeface="Trebuchet MS"/>
                <a:cs typeface="Trebuchet MS"/>
              </a:rPr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533400"/>
            <a:ext cx="322153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417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5" dirty="0"/>
              <a:t>2.2: </a:t>
            </a:r>
            <a:r>
              <a:rPr lang="zh-TW" altLang="en-US" sz="3200" spc="-254" dirty="0"/>
              <a:t>訓練及</a:t>
            </a:r>
            <a:r>
              <a:rPr lang="zh-TW" altLang="en-US" sz="3200" spc="-254" dirty="0" smtClean="0"/>
              <a:t>測試  </a:t>
            </a:r>
            <a:r>
              <a:rPr lang="en-US" altLang="zh-TW" sz="3200" spc="-254" dirty="0" smtClean="0"/>
              <a:t>–</a:t>
            </a:r>
            <a:r>
              <a:rPr lang="zh-TW" altLang="en-US" sz="3200" spc="-254" dirty="0" smtClean="0"/>
              <a:t> 實作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但是得到了一樣的準確率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95.098%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600200"/>
            <a:ext cx="7747000" cy="4648200"/>
          </a:xfrm>
          <a:prstGeom prst="rect">
            <a:avLst/>
          </a:prstGeom>
        </p:spPr>
      </p:pic>
      <p:sp>
        <p:nvSpPr>
          <p:cNvPr id="5" name="流程圖: 替代程序 4"/>
          <p:cNvSpPr/>
          <p:nvPr/>
        </p:nvSpPr>
        <p:spPr>
          <a:xfrm>
            <a:off x="6781800" y="4038600"/>
            <a:ext cx="4876800" cy="2514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 smtClean="0"/>
              <a:t>因為在</a:t>
            </a:r>
            <a:r>
              <a:rPr lang="zh-TW" altLang="en-US" sz="2400" b="1" dirty="0"/>
              <a:t>運行前</a:t>
            </a:r>
            <a:r>
              <a:rPr lang="en-US" altLang="zh-TW" sz="2400" b="1" dirty="0"/>
              <a:t>Weka</a:t>
            </a:r>
            <a:r>
              <a:rPr lang="zh-TW" altLang="en-US" sz="2400" b="1" dirty="0"/>
              <a:t>會初始化隨機數生成器，以保證你能得到重覆的結果</a:t>
            </a:r>
            <a:r>
              <a:rPr lang="zh-TW" altLang="en-US" sz="2400" b="1" dirty="0" smtClean="0"/>
              <a:t>。</a:t>
            </a:r>
            <a:endParaRPr lang="zh-TW" altLang="en-US" sz="2400" b="1" dirty="0"/>
          </a:p>
          <a:p>
            <a:r>
              <a:rPr lang="zh-TW" altLang="en-US" sz="2400" b="1" dirty="0"/>
              <a:t>但如果你希望看到不同的運行結果</a:t>
            </a:r>
            <a:r>
              <a:rPr lang="zh-TW" altLang="en-US" sz="2400" b="1" dirty="0" smtClean="0"/>
              <a:t>，可以</a:t>
            </a:r>
            <a:r>
              <a:rPr lang="zh-TW" altLang="en-US" sz="2400" b="1" dirty="0"/>
              <a:t>重新設置隨機數</a:t>
            </a:r>
            <a:r>
              <a:rPr lang="zh-TW" altLang="en-US" sz="2400" b="1" dirty="0" smtClean="0"/>
              <a:t>。</a:t>
            </a:r>
            <a:endParaRPr lang="en-US" altLang="zh-TW" sz="2400" b="1" dirty="0" smtClean="0"/>
          </a:p>
          <a:p>
            <a:r>
              <a:rPr lang="en-US" altLang="zh-TW" sz="2400" b="1" dirty="0" smtClean="0"/>
              <a:t>(</a:t>
            </a:r>
            <a:r>
              <a:rPr lang="zh-TW" altLang="en-US" sz="2400" b="1" dirty="0"/>
              <a:t>將在下節課程學習</a:t>
            </a:r>
            <a:r>
              <a:rPr lang="en-US" altLang="zh-TW" sz="2400" b="1" dirty="0"/>
              <a:t>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0981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340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2.2: </a:t>
            </a:r>
            <a:r>
              <a:rPr lang="zh-TW" altLang="en-US" sz="3200" spc="-254" dirty="0" smtClean="0"/>
              <a:t>訓練及測試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710039" y="1495298"/>
            <a:ext cx="9567561" cy="4293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lang="zh-TW" altLang="en-US" sz="2800" spc="-120" dirty="0" smtClean="0">
                <a:latin typeface="Trebuchet MS"/>
                <a:cs typeface="Trebuchet MS"/>
              </a:rPr>
              <a:t>基本準則</a:t>
            </a:r>
            <a:r>
              <a:rPr sz="2800" spc="-110" dirty="0" smtClean="0">
                <a:latin typeface="Trebuchet MS"/>
                <a:cs typeface="Trebuchet MS"/>
              </a:rPr>
              <a:t>:</a:t>
            </a:r>
            <a:endParaRPr sz="2800" dirty="0">
              <a:latin typeface="Trebuchet MS"/>
              <a:cs typeface="Trebuchet MS"/>
            </a:endParaRPr>
          </a:p>
          <a:p>
            <a:pPr marL="469900" marR="5080">
              <a:lnSpc>
                <a:spcPct val="100000"/>
              </a:lnSpc>
            </a:pPr>
            <a:r>
              <a:rPr lang="zh-TW" altLang="en-US" sz="2800" spc="-130" dirty="0">
                <a:latin typeface="Trebuchet MS"/>
                <a:cs typeface="Trebuchet MS"/>
              </a:rPr>
              <a:t>訓練和測試資料都是分別取自無限總體的獨立樣本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lang="zh-TW" altLang="en-US" sz="2800" spc="-190" dirty="0" smtClean="0">
                <a:latin typeface="Trebuchet MS"/>
                <a:cs typeface="Trebuchet MS"/>
              </a:rPr>
              <a:t>只有一個資料集怎麼處理</a:t>
            </a:r>
            <a:r>
              <a:rPr lang="zh-TW" altLang="en-US" sz="2800" spc="-90" dirty="0">
                <a:latin typeface="Trebuchet MS"/>
                <a:cs typeface="Trebuchet MS"/>
              </a:rPr>
              <a:t>？</a:t>
            </a:r>
            <a:r>
              <a:rPr sz="2800" spc="-210" dirty="0" smtClean="0">
                <a:latin typeface="Trebuchet MS"/>
                <a:cs typeface="Trebuchet MS"/>
              </a:rPr>
              <a:t> </a:t>
            </a:r>
            <a:r>
              <a:rPr sz="2800" spc="480" dirty="0">
                <a:latin typeface="Trebuchet MS"/>
                <a:cs typeface="Trebuchet MS"/>
              </a:rPr>
              <a:t>—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lang="zh-TW" altLang="en-US" sz="2800" spc="-210" dirty="0" smtClean="0">
                <a:latin typeface="Trebuchet MS"/>
                <a:cs typeface="Trebuchet MS"/>
              </a:rPr>
              <a:t>抓一些資料出來當測試資料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lang="zh-TW" altLang="en-US" sz="2800" spc="-160" dirty="0" smtClean="0">
                <a:latin typeface="Trebuchet MS"/>
                <a:cs typeface="Trebuchet MS"/>
              </a:rPr>
              <a:t>我們</a:t>
            </a:r>
            <a:r>
              <a:rPr lang="zh-TW" altLang="en-US" sz="2800" spc="-160" dirty="0">
                <a:latin typeface="Trebuchet MS"/>
                <a:cs typeface="Trebuchet MS"/>
              </a:rPr>
              <a:t>預期</a:t>
            </a:r>
            <a:r>
              <a:rPr lang="zh-TW" altLang="en-US" sz="2800" spc="-160" dirty="0" smtClean="0">
                <a:latin typeface="Trebuchet MS"/>
                <a:cs typeface="Trebuchet MS"/>
              </a:rPr>
              <a:t>結果會有些微變化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2800" spc="-125" dirty="0">
                <a:latin typeface="Trebuchet MS"/>
                <a:cs typeface="Trebuchet MS"/>
              </a:rPr>
              <a:t>…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lang="zh-TW" altLang="en-US" sz="2800" spc="-210" dirty="0" smtClean="0">
                <a:latin typeface="Trebuchet MS"/>
                <a:cs typeface="Trebuchet MS"/>
              </a:rPr>
              <a:t>但</a:t>
            </a:r>
            <a:r>
              <a:rPr sz="2800" spc="-114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14" dirty="0" smtClean="0">
                <a:latin typeface="Trebuchet MS"/>
                <a:cs typeface="Trebuchet MS"/>
              </a:rPr>
              <a:t>每次都產生相同結果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30" dirty="0" smtClean="0">
                <a:latin typeface="Trebuchet MS"/>
                <a:cs typeface="Trebuchet MS"/>
              </a:rPr>
              <a:t>在</a:t>
            </a:r>
            <a:r>
              <a:rPr sz="2800" spc="-130" dirty="0" smtClean="0">
                <a:latin typeface="Trebuchet MS"/>
                <a:cs typeface="Trebuchet MS"/>
              </a:rPr>
              <a:t>segment‐challenge</a:t>
            </a:r>
            <a:r>
              <a:rPr sz="2800" spc="-430" dirty="0" smtClean="0">
                <a:latin typeface="Trebuchet MS"/>
                <a:cs typeface="Trebuchet MS"/>
              </a:rPr>
              <a:t> </a:t>
            </a:r>
            <a:r>
              <a:rPr sz="2800" spc="-140" dirty="0" smtClean="0">
                <a:latin typeface="Trebuchet MS"/>
                <a:cs typeface="Trebuchet MS"/>
              </a:rPr>
              <a:t>dataset</a:t>
            </a:r>
            <a:r>
              <a:rPr lang="zh-TW" altLang="en-US" sz="2800" spc="-140" dirty="0" smtClean="0">
                <a:latin typeface="Trebuchet MS"/>
                <a:cs typeface="Trebuchet MS"/>
              </a:rPr>
              <a:t>上使用</a:t>
            </a:r>
            <a:r>
              <a:rPr lang="en-US" altLang="zh-TW" sz="2800" spc="-180" dirty="0" smtClean="0">
                <a:latin typeface="Trebuchet MS"/>
                <a:cs typeface="Trebuchet MS"/>
              </a:rPr>
              <a:t>J48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"/>
            </a:pPr>
            <a:endParaRPr sz="4050" dirty="0">
              <a:latin typeface="Trebuchet MS"/>
              <a:cs typeface="Trebuchet MS"/>
            </a:endParaRPr>
          </a:p>
          <a:p>
            <a:pPr marL="516890">
              <a:lnSpc>
                <a:spcPct val="100000"/>
              </a:lnSpc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928369" lvl="1" indent="-412115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928369" algn="l"/>
                <a:tab pos="929005" algn="l"/>
              </a:tabLst>
            </a:pPr>
            <a:r>
              <a:rPr sz="2400" spc="-105" dirty="0">
                <a:latin typeface="Trebuchet MS"/>
                <a:cs typeface="Trebuchet MS"/>
              </a:rPr>
              <a:t>Section </a:t>
            </a:r>
            <a:r>
              <a:rPr sz="2400" spc="-120" dirty="0">
                <a:latin typeface="Trebuchet MS"/>
                <a:cs typeface="Trebuchet MS"/>
              </a:rPr>
              <a:t>5.1 </a:t>
            </a:r>
            <a:r>
              <a:rPr sz="2400" i="1" spc="-135" dirty="0" smtClean="0">
                <a:latin typeface="Trebuchet MS"/>
                <a:cs typeface="Trebuchet MS"/>
              </a:rPr>
              <a:t>Training </a:t>
            </a:r>
            <a:r>
              <a:rPr sz="2400" i="1" spc="-70" dirty="0" smtClean="0">
                <a:latin typeface="Trebuchet MS"/>
                <a:cs typeface="Trebuchet MS"/>
              </a:rPr>
              <a:t>and</a:t>
            </a:r>
            <a:r>
              <a:rPr sz="2400" i="1" spc="-525" dirty="0" smtClean="0">
                <a:latin typeface="Trebuchet MS"/>
                <a:cs typeface="Trebuchet MS"/>
              </a:rPr>
              <a:t> </a:t>
            </a:r>
            <a:r>
              <a:rPr sz="2400" i="1" spc="-130" dirty="0" smtClean="0">
                <a:latin typeface="Trebuchet MS"/>
                <a:cs typeface="Trebuchet MS"/>
              </a:rPr>
              <a:t>testing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8382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類別分別有：磚面、天空、葉子、水泥、窗戶、道路、草地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05000"/>
            <a:ext cx="9433728" cy="33915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7200" y="3631095"/>
            <a:ext cx="12192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水泥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267200" y="4033630"/>
            <a:ext cx="12192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窗戶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4267200" y="4419600"/>
            <a:ext cx="12192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道路</a:t>
            </a:r>
          </a:p>
        </p:txBody>
      </p:sp>
      <p:sp>
        <p:nvSpPr>
          <p:cNvPr id="10" name="矩形 9"/>
          <p:cNvSpPr/>
          <p:nvPr/>
        </p:nvSpPr>
        <p:spPr>
          <a:xfrm>
            <a:off x="4267200" y="4800600"/>
            <a:ext cx="12192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草地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4267200" y="2475867"/>
            <a:ext cx="12192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磚</a:t>
            </a:r>
            <a:r>
              <a:rPr lang="zh-TW" altLang="en-US" b="1" dirty="0"/>
              <a:t>面</a:t>
            </a:r>
          </a:p>
        </p:txBody>
      </p:sp>
      <p:sp>
        <p:nvSpPr>
          <p:cNvPr id="12" name="矩形 11"/>
          <p:cNvSpPr/>
          <p:nvPr/>
        </p:nvSpPr>
        <p:spPr>
          <a:xfrm>
            <a:off x="4267200" y="2856867"/>
            <a:ext cx="12192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天空</a:t>
            </a:r>
            <a:endParaRPr lang="zh-TW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4267200" y="3237867"/>
            <a:ext cx="12192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葉</a:t>
            </a:r>
            <a:r>
              <a:rPr lang="zh-TW" altLang="en-US" b="1" dirty="0"/>
              <a:t>子</a:t>
            </a:r>
          </a:p>
        </p:txBody>
      </p:sp>
    </p:spTree>
    <p:extLst>
      <p:ext uri="{BB962C8B-B14F-4D97-AF65-F5344CB8AC3E}">
        <p14:creationId xmlns:p14="http://schemas.microsoft.com/office/powerpoint/2010/main" val="1232084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2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3</a:t>
            </a:r>
            <a:endParaRPr sz="200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14" dirty="0" smtClean="0">
                <a:latin typeface="Trebuchet MS"/>
                <a:cs typeface="Trebuchet MS"/>
              </a:rPr>
              <a:t>重複的</a:t>
            </a:r>
            <a:r>
              <a:rPr lang="zh-TW" altLang="en-US" sz="2000" i="1" spc="-100" dirty="0" smtClean="0">
                <a:latin typeface="Trebuchet MS"/>
                <a:cs typeface="Trebuchet MS"/>
              </a:rPr>
              <a:t>訓練及測試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作者：</a:t>
            </a:r>
            <a:r>
              <a:rPr lang="en-US" sz="2300" spc="-75" dirty="0" smtClean="0">
                <a:latin typeface="Trebuchet MS"/>
                <a:cs typeface="Trebuchet MS"/>
              </a:rPr>
              <a:t>Ian H. 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73372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40" dirty="0" smtClean="0"/>
              <a:t>使用</a:t>
            </a:r>
            <a:r>
              <a:rPr lang="en-US" altLang="zh-TW" spc="-240" dirty="0" smtClean="0"/>
              <a:t>Weka</a:t>
            </a:r>
            <a:r>
              <a:rPr lang="zh-TW" altLang="en-US" spc="-240" dirty="0" smtClean="0"/>
              <a:t>進行資料探勘</a:t>
            </a:r>
            <a:endParaRPr spc="-270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284" y="2424683"/>
            <a:ext cx="921385" cy="256540"/>
          </a:xfrm>
          <a:custGeom>
            <a:avLst/>
            <a:gdLst/>
            <a:ahLst/>
            <a:cxnLst/>
            <a:rect l="l" t="t" r="r" b="b"/>
            <a:pathLst>
              <a:path w="921385" h="256539">
                <a:moveTo>
                  <a:pt x="921257" y="28194"/>
                </a:moveTo>
                <a:lnTo>
                  <a:pt x="917447" y="0"/>
                </a:lnTo>
                <a:lnTo>
                  <a:pt x="860297" y="6858"/>
                </a:lnTo>
                <a:lnTo>
                  <a:pt x="745997" y="22098"/>
                </a:lnTo>
                <a:lnTo>
                  <a:pt x="630935" y="40386"/>
                </a:lnTo>
                <a:lnTo>
                  <a:pt x="573785" y="51054"/>
                </a:lnTo>
                <a:lnTo>
                  <a:pt x="487679" y="69342"/>
                </a:lnTo>
                <a:lnTo>
                  <a:pt x="400811" y="91440"/>
                </a:lnTo>
                <a:lnTo>
                  <a:pt x="343661" y="108204"/>
                </a:lnTo>
                <a:lnTo>
                  <a:pt x="286511" y="126492"/>
                </a:lnTo>
                <a:lnTo>
                  <a:pt x="228599" y="145542"/>
                </a:lnTo>
                <a:lnTo>
                  <a:pt x="114299" y="186690"/>
                </a:lnTo>
                <a:lnTo>
                  <a:pt x="0" y="229362"/>
                </a:lnTo>
                <a:lnTo>
                  <a:pt x="9905" y="256032"/>
                </a:lnTo>
                <a:lnTo>
                  <a:pt x="124205" y="213360"/>
                </a:lnTo>
                <a:lnTo>
                  <a:pt x="181355" y="192786"/>
                </a:lnTo>
                <a:lnTo>
                  <a:pt x="238505" y="172974"/>
                </a:lnTo>
                <a:lnTo>
                  <a:pt x="294893" y="153924"/>
                </a:lnTo>
                <a:lnTo>
                  <a:pt x="352043" y="135636"/>
                </a:lnTo>
                <a:lnTo>
                  <a:pt x="409193" y="118872"/>
                </a:lnTo>
                <a:lnTo>
                  <a:pt x="522731" y="90678"/>
                </a:lnTo>
                <a:lnTo>
                  <a:pt x="636269" y="68580"/>
                </a:lnTo>
                <a:lnTo>
                  <a:pt x="749807" y="50292"/>
                </a:lnTo>
                <a:lnTo>
                  <a:pt x="806957" y="42672"/>
                </a:lnTo>
                <a:lnTo>
                  <a:pt x="864107" y="35814"/>
                </a:lnTo>
                <a:lnTo>
                  <a:pt x="921257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30140" y="2731769"/>
            <a:ext cx="941069" cy="3600450"/>
          </a:xfrm>
          <a:custGeom>
            <a:avLst/>
            <a:gdLst/>
            <a:ahLst/>
            <a:cxnLst/>
            <a:rect l="l" t="t" r="r" b="b"/>
            <a:pathLst>
              <a:path w="941070" h="3600450">
                <a:moveTo>
                  <a:pt x="931926" y="454914"/>
                </a:moveTo>
                <a:lnTo>
                  <a:pt x="817626" y="425958"/>
                </a:lnTo>
                <a:lnTo>
                  <a:pt x="761238" y="410718"/>
                </a:lnTo>
                <a:lnTo>
                  <a:pt x="647700" y="374904"/>
                </a:lnTo>
                <a:lnTo>
                  <a:pt x="591312" y="354330"/>
                </a:lnTo>
                <a:lnTo>
                  <a:pt x="534162" y="330708"/>
                </a:lnTo>
                <a:lnTo>
                  <a:pt x="477774" y="304038"/>
                </a:lnTo>
                <a:lnTo>
                  <a:pt x="393192" y="257556"/>
                </a:lnTo>
                <a:lnTo>
                  <a:pt x="336042" y="223266"/>
                </a:lnTo>
                <a:lnTo>
                  <a:pt x="279654" y="185928"/>
                </a:lnTo>
                <a:lnTo>
                  <a:pt x="250698" y="166878"/>
                </a:lnTo>
                <a:lnTo>
                  <a:pt x="193548" y="126492"/>
                </a:lnTo>
                <a:lnTo>
                  <a:pt x="80010" y="43434"/>
                </a:lnTo>
                <a:lnTo>
                  <a:pt x="22860" y="0"/>
                </a:lnTo>
                <a:lnTo>
                  <a:pt x="5334" y="22860"/>
                </a:lnTo>
                <a:lnTo>
                  <a:pt x="62484" y="66294"/>
                </a:lnTo>
                <a:lnTo>
                  <a:pt x="148590" y="129540"/>
                </a:lnTo>
                <a:lnTo>
                  <a:pt x="234696" y="190500"/>
                </a:lnTo>
                <a:lnTo>
                  <a:pt x="291846" y="228600"/>
                </a:lnTo>
                <a:lnTo>
                  <a:pt x="349758" y="265176"/>
                </a:lnTo>
                <a:lnTo>
                  <a:pt x="406908" y="298704"/>
                </a:lnTo>
                <a:lnTo>
                  <a:pt x="493776" y="343662"/>
                </a:lnTo>
                <a:lnTo>
                  <a:pt x="551688" y="368808"/>
                </a:lnTo>
                <a:lnTo>
                  <a:pt x="608838" y="391668"/>
                </a:lnTo>
                <a:lnTo>
                  <a:pt x="666750" y="411480"/>
                </a:lnTo>
                <a:lnTo>
                  <a:pt x="724662" y="429768"/>
                </a:lnTo>
                <a:lnTo>
                  <a:pt x="867918" y="468630"/>
                </a:lnTo>
                <a:lnTo>
                  <a:pt x="925068" y="483108"/>
                </a:lnTo>
                <a:lnTo>
                  <a:pt x="931926" y="454914"/>
                </a:lnTo>
                <a:close/>
              </a:path>
              <a:path w="941070" h="3600450">
                <a:moveTo>
                  <a:pt x="935736" y="1219200"/>
                </a:moveTo>
                <a:lnTo>
                  <a:pt x="850392" y="1165098"/>
                </a:lnTo>
                <a:lnTo>
                  <a:pt x="794004" y="1126998"/>
                </a:lnTo>
                <a:lnTo>
                  <a:pt x="736854" y="1086612"/>
                </a:lnTo>
                <a:lnTo>
                  <a:pt x="694944" y="1053846"/>
                </a:lnTo>
                <a:lnTo>
                  <a:pt x="680466" y="1042416"/>
                </a:lnTo>
                <a:lnTo>
                  <a:pt x="652272" y="1018794"/>
                </a:lnTo>
                <a:lnTo>
                  <a:pt x="637794" y="1005840"/>
                </a:lnTo>
                <a:lnTo>
                  <a:pt x="624078" y="992886"/>
                </a:lnTo>
                <a:lnTo>
                  <a:pt x="609600" y="979932"/>
                </a:lnTo>
                <a:lnTo>
                  <a:pt x="595884" y="966216"/>
                </a:lnTo>
                <a:lnTo>
                  <a:pt x="581406" y="952500"/>
                </a:lnTo>
                <a:lnTo>
                  <a:pt x="538734" y="907542"/>
                </a:lnTo>
                <a:lnTo>
                  <a:pt x="525018" y="891540"/>
                </a:lnTo>
                <a:lnTo>
                  <a:pt x="510540" y="875538"/>
                </a:lnTo>
                <a:lnTo>
                  <a:pt x="482346" y="841248"/>
                </a:lnTo>
                <a:lnTo>
                  <a:pt x="468630" y="822960"/>
                </a:lnTo>
                <a:lnTo>
                  <a:pt x="454152" y="804672"/>
                </a:lnTo>
                <a:lnTo>
                  <a:pt x="439674" y="785622"/>
                </a:lnTo>
                <a:lnTo>
                  <a:pt x="425958" y="765810"/>
                </a:lnTo>
                <a:lnTo>
                  <a:pt x="411480" y="745998"/>
                </a:lnTo>
                <a:lnTo>
                  <a:pt x="397764" y="725424"/>
                </a:lnTo>
                <a:lnTo>
                  <a:pt x="368808" y="682752"/>
                </a:lnTo>
                <a:lnTo>
                  <a:pt x="340614" y="638556"/>
                </a:lnTo>
                <a:lnTo>
                  <a:pt x="326136" y="616458"/>
                </a:lnTo>
                <a:lnTo>
                  <a:pt x="312420" y="592836"/>
                </a:lnTo>
                <a:lnTo>
                  <a:pt x="297942" y="569976"/>
                </a:lnTo>
                <a:lnTo>
                  <a:pt x="283464" y="545592"/>
                </a:lnTo>
                <a:lnTo>
                  <a:pt x="268986" y="521970"/>
                </a:lnTo>
                <a:lnTo>
                  <a:pt x="255270" y="497586"/>
                </a:lnTo>
                <a:lnTo>
                  <a:pt x="226314" y="448056"/>
                </a:lnTo>
                <a:lnTo>
                  <a:pt x="169164" y="345948"/>
                </a:lnTo>
                <a:lnTo>
                  <a:pt x="140970" y="294132"/>
                </a:lnTo>
                <a:lnTo>
                  <a:pt x="112776" y="241554"/>
                </a:lnTo>
                <a:lnTo>
                  <a:pt x="83820" y="188214"/>
                </a:lnTo>
                <a:lnTo>
                  <a:pt x="26670" y="81534"/>
                </a:lnTo>
                <a:lnTo>
                  <a:pt x="1524" y="94488"/>
                </a:lnTo>
                <a:lnTo>
                  <a:pt x="58674" y="201930"/>
                </a:lnTo>
                <a:lnTo>
                  <a:pt x="86868" y="254508"/>
                </a:lnTo>
                <a:lnTo>
                  <a:pt x="115824" y="307848"/>
                </a:lnTo>
                <a:lnTo>
                  <a:pt x="144780" y="359664"/>
                </a:lnTo>
                <a:lnTo>
                  <a:pt x="172974" y="411480"/>
                </a:lnTo>
                <a:lnTo>
                  <a:pt x="201930" y="461772"/>
                </a:lnTo>
                <a:lnTo>
                  <a:pt x="230124" y="512064"/>
                </a:lnTo>
                <a:lnTo>
                  <a:pt x="259080" y="560832"/>
                </a:lnTo>
                <a:lnTo>
                  <a:pt x="273558" y="584454"/>
                </a:lnTo>
                <a:lnTo>
                  <a:pt x="287274" y="608076"/>
                </a:lnTo>
                <a:lnTo>
                  <a:pt x="330708" y="676656"/>
                </a:lnTo>
                <a:lnTo>
                  <a:pt x="345186" y="698754"/>
                </a:lnTo>
                <a:lnTo>
                  <a:pt x="359664" y="720090"/>
                </a:lnTo>
                <a:lnTo>
                  <a:pt x="373380" y="741426"/>
                </a:lnTo>
                <a:lnTo>
                  <a:pt x="402336" y="782574"/>
                </a:lnTo>
                <a:lnTo>
                  <a:pt x="445770" y="840486"/>
                </a:lnTo>
                <a:lnTo>
                  <a:pt x="489204" y="893826"/>
                </a:lnTo>
                <a:lnTo>
                  <a:pt x="518160" y="926592"/>
                </a:lnTo>
                <a:lnTo>
                  <a:pt x="531876" y="942594"/>
                </a:lnTo>
                <a:lnTo>
                  <a:pt x="575310" y="986790"/>
                </a:lnTo>
                <a:lnTo>
                  <a:pt x="604266" y="1014222"/>
                </a:lnTo>
                <a:lnTo>
                  <a:pt x="633222" y="1040130"/>
                </a:lnTo>
                <a:lnTo>
                  <a:pt x="691134" y="1087374"/>
                </a:lnTo>
                <a:lnTo>
                  <a:pt x="748284" y="1130046"/>
                </a:lnTo>
                <a:lnTo>
                  <a:pt x="835152" y="1188720"/>
                </a:lnTo>
                <a:lnTo>
                  <a:pt x="921258" y="1242822"/>
                </a:lnTo>
                <a:lnTo>
                  <a:pt x="935736" y="1219200"/>
                </a:lnTo>
                <a:close/>
              </a:path>
              <a:path w="941070" h="3600450">
                <a:moveTo>
                  <a:pt x="940308" y="2823210"/>
                </a:moveTo>
                <a:lnTo>
                  <a:pt x="883158" y="2741676"/>
                </a:lnTo>
                <a:lnTo>
                  <a:pt x="826008" y="2657856"/>
                </a:lnTo>
                <a:lnTo>
                  <a:pt x="797814" y="2614422"/>
                </a:lnTo>
                <a:lnTo>
                  <a:pt x="740664" y="2522982"/>
                </a:lnTo>
                <a:lnTo>
                  <a:pt x="712470" y="2473452"/>
                </a:lnTo>
                <a:lnTo>
                  <a:pt x="669798" y="2394966"/>
                </a:lnTo>
                <a:lnTo>
                  <a:pt x="641604" y="2338578"/>
                </a:lnTo>
                <a:lnTo>
                  <a:pt x="627126" y="2309622"/>
                </a:lnTo>
                <a:lnTo>
                  <a:pt x="612648" y="2279904"/>
                </a:lnTo>
                <a:lnTo>
                  <a:pt x="598932" y="2248662"/>
                </a:lnTo>
                <a:lnTo>
                  <a:pt x="584454" y="2216658"/>
                </a:lnTo>
                <a:lnTo>
                  <a:pt x="569976" y="2183892"/>
                </a:lnTo>
                <a:lnTo>
                  <a:pt x="556260" y="2149602"/>
                </a:lnTo>
                <a:lnTo>
                  <a:pt x="541782" y="2114550"/>
                </a:lnTo>
                <a:lnTo>
                  <a:pt x="527304" y="2078736"/>
                </a:lnTo>
                <a:lnTo>
                  <a:pt x="499110" y="2002536"/>
                </a:lnTo>
                <a:lnTo>
                  <a:pt x="484632" y="1962912"/>
                </a:lnTo>
                <a:lnTo>
                  <a:pt x="470916" y="1921764"/>
                </a:lnTo>
                <a:lnTo>
                  <a:pt x="456438" y="1879854"/>
                </a:lnTo>
                <a:lnTo>
                  <a:pt x="441960" y="1836420"/>
                </a:lnTo>
                <a:lnTo>
                  <a:pt x="427482" y="1791462"/>
                </a:lnTo>
                <a:lnTo>
                  <a:pt x="413766" y="1745742"/>
                </a:lnTo>
                <a:lnTo>
                  <a:pt x="399288" y="1699260"/>
                </a:lnTo>
                <a:lnTo>
                  <a:pt x="384810" y="1651254"/>
                </a:lnTo>
                <a:lnTo>
                  <a:pt x="371094" y="1602486"/>
                </a:lnTo>
                <a:lnTo>
                  <a:pt x="342138" y="1502664"/>
                </a:lnTo>
                <a:lnTo>
                  <a:pt x="327660" y="1450848"/>
                </a:lnTo>
                <a:lnTo>
                  <a:pt x="313944" y="1398270"/>
                </a:lnTo>
                <a:lnTo>
                  <a:pt x="284988" y="1291590"/>
                </a:lnTo>
                <a:lnTo>
                  <a:pt x="256794" y="1181100"/>
                </a:lnTo>
                <a:lnTo>
                  <a:pt x="227838" y="1069086"/>
                </a:lnTo>
                <a:lnTo>
                  <a:pt x="199644" y="954024"/>
                </a:lnTo>
                <a:lnTo>
                  <a:pt x="170688" y="837438"/>
                </a:lnTo>
                <a:lnTo>
                  <a:pt x="142494" y="719328"/>
                </a:lnTo>
                <a:lnTo>
                  <a:pt x="113538" y="599694"/>
                </a:lnTo>
                <a:lnTo>
                  <a:pt x="85344" y="479298"/>
                </a:lnTo>
                <a:lnTo>
                  <a:pt x="39243" y="283883"/>
                </a:lnTo>
                <a:lnTo>
                  <a:pt x="57912" y="339852"/>
                </a:lnTo>
                <a:lnTo>
                  <a:pt x="86106" y="425196"/>
                </a:lnTo>
                <a:lnTo>
                  <a:pt x="115062" y="509016"/>
                </a:lnTo>
                <a:lnTo>
                  <a:pt x="143256" y="592836"/>
                </a:lnTo>
                <a:lnTo>
                  <a:pt x="200406" y="755904"/>
                </a:lnTo>
                <a:lnTo>
                  <a:pt x="257556" y="913638"/>
                </a:lnTo>
                <a:lnTo>
                  <a:pt x="286512" y="989076"/>
                </a:lnTo>
                <a:lnTo>
                  <a:pt x="315468" y="1062990"/>
                </a:lnTo>
                <a:lnTo>
                  <a:pt x="343662" y="1133856"/>
                </a:lnTo>
                <a:lnTo>
                  <a:pt x="372618" y="1202436"/>
                </a:lnTo>
                <a:lnTo>
                  <a:pt x="400812" y="1267968"/>
                </a:lnTo>
                <a:lnTo>
                  <a:pt x="429768" y="1330452"/>
                </a:lnTo>
                <a:lnTo>
                  <a:pt x="458724" y="1389888"/>
                </a:lnTo>
                <a:lnTo>
                  <a:pt x="473202" y="1418082"/>
                </a:lnTo>
                <a:lnTo>
                  <a:pt x="486918" y="1445514"/>
                </a:lnTo>
                <a:lnTo>
                  <a:pt x="515874" y="1498092"/>
                </a:lnTo>
                <a:lnTo>
                  <a:pt x="544830" y="1546860"/>
                </a:lnTo>
                <a:lnTo>
                  <a:pt x="573786" y="1593342"/>
                </a:lnTo>
                <a:lnTo>
                  <a:pt x="601980" y="1636776"/>
                </a:lnTo>
                <a:lnTo>
                  <a:pt x="630936" y="1678686"/>
                </a:lnTo>
                <a:lnTo>
                  <a:pt x="645414" y="1697736"/>
                </a:lnTo>
                <a:lnTo>
                  <a:pt x="659892" y="1717548"/>
                </a:lnTo>
                <a:lnTo>
                  <a:pt x="688848" y="1754124"/>
                </a:lnTo>
                <a:lnTo>
                  <a:pt x="731520" y="1805940"/>
                </a:lnTo>
                <a:lnTo>
                  <a:pt x="760476" y="1839468"/>
                </a:lnTo>
                <a:lnTo>
                  <a:pt x="774954" y="1854708"/>
                </a:lnTo>
                <a:lnTo>
                  <a:pt x="832104" y="1916430"/>
                </a:lnTo>
                <a:lnTo>
                  <a:pt x="890016" y="1974342"/>
                </a:lnTo>
                <a:lnTo>
                  <a:pt x="918210" y="2003298"/>
                </a:lnTo>
                <a:lnTo>
                  <a:pt x="938784" y="1982724"/>
                </a:lnTo>
                <a:lnTo>
                  <a:pt x="909828" y="1954530"/>
                </a:lnTo>
                <a:lnTo>
                  <a:pt x="824484" y="1866900"/>
                </a:lnTo>
                <a:lnTo>
                  <a:pt x="796290" y="1835658"/>
                </a:lnTo>
                <a:lnTo>
                  <a:pt x="781812" y="1820418"/>
                </a:lnTo>
                <a:lnTo>
                  <a:pt x="739140" y="1770888"/>
                </a:lnTo>
                <a:lnTo>
                  <a:pt x="710946" y="1736598"/>
                </a:lnTo>
                <a:lnTo>
                  <a:pt x="697230" y="1718310"/>
                </a:lnTo>
                <a:lnTo>
                  <a:pt x="682752" y="1700022"/>
                </a:lnTo>
                <a:lnTo>
                  <a:pt x="640080" y="1642110"/>
                </a:lnTo>
                <a:lnTo>
                  <a:pt x="611886" y="1600200"/>
                </a:lnTo>
                <a:lnTo>
                  <a:pt x="554736" y="1508760"/>
                </a:lnTo>
                <a:lnTo>
                  <a:pt x="541020" y="1483614"/>
                </a:lnTo>
                <a:lnTo>
                  <a:pt x="526542" y="1458468"/>
                </a:lnTo>
                <a:lnTo>
                  <a:pt x="512826" y="1431798"/>
                </a:lnTo>
                <a:lnTo>
                  <a:pt x="498348" y="1405128"/>
                </a:lnTo>
                <a:lnTo>
                  <a:pt x="483870" y="1376934"/>
                </a:lnTo>
                <a:lnTo>
                  <a:pt x="470154" y="1347978"/>
                </a:lnTo>
                <a:lnTo>
                  <a:pt x="455676" y="1318260"/>
                </a:lnTo>
                <a:lnTo>
                  <a:pt x="441198" y="1287780"/>
                </a:lnTo>
                <a:lnTo>
                  <a:pt x="427482" y="1256538"/>
                </a:lnTo>
                <a:lnTo>
                  <a:pt x="413004" y="1224534"/>
                </a:lnTo>
                <a:lnTo>
                  <a:pt x="398526" y="1191006"/>
                </a:lnTo>
                <a:lnTo>
                  <a:pt x="370332" y="1123188"/>
                </a:lnTo>
                <a:lnTo>
                  <a:pt x="341376" y="1052322"/>
                </a:lnTo>
                <a:lnTo>
                  <a:pt x="313182" y="979170"/>
                </a:lnTo>
                <a:lnTo>
                  <a:pt x="256032" y="826008"/>
                </a:lnTo>
                <a:lnTo>
                  <a:pt x="198882" y="665988"/>
                </a:lnTo>
                <a:lnTo>
                  <a:pt x="141732" y="499872"/>
                </a:lnTo>
                <a:lnTo>
                  <a:pt x="84582" y="330708"/>
                </a:lnTo>
                <a:lnTo>
                  <a:pt x="27432" y="160020"/>
                </a:lnTo>
                <a:lnTo>
                  <a:pt x="762" y="168402"/>
                </a:lnTo>
                <a:lnTo>
                  <a:pt x="23964" y="238010"/>
                </a:lnTo>
                <a:lnTo>
                  <a:pt x="0" y="243840"/>
                </a:lnTo>
                <a:lnTo>
                  <a:pt x="57150" y="486156"/>
                </a:lnTo>
                <a:lnTo>
                  <a:pt x="86106" y="606552"/>
                </a:lnTo>
                <a:lnTo>
                  <a:pt x="114300" y="726186"/>
                </a:lnTo>
                <a:lnTo>
                  <a:pt x="143256" y="844296"/>
                </a:lnTo>
                <a:lnTo>
                  <a:pt x="171450" y="960882"/>
                </a:lnTo>
                <a:lnTo>
                  <a:pt x="228600" y="1188720"/>
                </a:lnTo>
                <a:lnTo>
                  <a:pt x="257556" y="1298448"/>
                </a:lnTo>
                <a:lnTo>
                  <a:pt x="272034" y="1352550"/>
                </a:lnTo>
                <a:lnTo>
                  <a:pt x="285750" y="1405890"/>
                </a:lnTo>
                <a:lnTo>
                  <a:pt x="314706" y="1510284"/>
                </a:lnTo>
                <a:lnTo>
                  <a:pt x="329184" y="1560576"/>
                </a:lnTo>
                <a:lnTo>
                  <a:pt x="342900" y="1610868"/>
                </a:lnTo>
                <a:lnTo>
                  <a:pt x="371856" y="1707642"/>
                </a:lnTo>
                <a:lnTo>
                  <a:pt x="400812" y="1799844"/>
                </a:lnTo>
                <a:lnTo>
                  <a:pt x="414528" y="1844802"/>
                </a:lnTo>
                <a:lnTo>
                  <a:pt x="429006" y="1888998"/>
                </a:lnTo>
                <a:lnTo>
                  <a:pt x="443484" y="1930908"/>
                </a:lnTo>
                <a:lnTo>
                  <a:pt x="486156" y="2051304"/>
                </a:lnTo>
                <a:lnTo>
                  <a:pt x="500634" y="2088642"/>
                </a:lnTo>
                <a:lnTo>
                  <a:pt x="515112" y="2125218"/>
                </a:lnTo>
                <a:lnTo>
                  <a:pt x="544068" y="2194560"/>
                </a:lnTo>
                <a:lnTo>
                  <a:pt x="572262" y="2260092"/>
                </a:lnTo>
                <a:lnTo>
                  <a:pt x="601218" y="2321814"/>
                </a:lnTo>
                <a:lnTo>
                  <a:pt x="644652" y="2407920"/>
                </a:lnTo>
                <a:lnTo>
                  <a:pt x="658368" y="2435352"/>
                </a:lnTo>
                <a:lnTo>
                  <a:pt x="687324" y="2487168"/>
                </a:lnTo>
                <a:lnTo>
                  <a:pt x="744474" y="2584704"/>
                </a:lnTo>
                <a:lnTo>
                  <a:pt x="773430" y="2629662"/>
                </a:lnTo>
                <a:lnTo>
                  <a:pt x="830580" y="2716530"/>
                </a:lnTo>
                <a:lnTo>
                  <a:pt x="916686" y="2839212"/>
                </a:lnTo>
                <a:lnTo>
                  <a:pt x="940308" y="2823210"/>
                </a:lnTo>
                <a:close/>
              </a:path>
              <a:path w="941070" h="3600450">
                <a:moveTo>
                  <a:pt x="941070" y="3585972"/>
                </a:moveTo>
                <a:lnTo>
                  <a:pt x="912114" y="3536442"/>
                </a:lnTo>
                <a:lnTo>
                  <a:pt x="883920" y="3485388"/>
                </a:lnTo>
                <a:lnTo>
                  <a:pt x="854964" y="3434334"/>
                </a:lnTo>
                <a:lnTo>
                  <a:pt x="826770" y="3382518"/>
                </a:lnTo>
                <a:lnTo>
                  <a:pt x="769620" y="3272790"/>
                </a:lnTo>
                <a:lnTo>
                  <a:pt x="741426" y="3214878"/>
                </a:lnTo>
                <a:lnTo>
                  <a:pt x="713232" y="3153918"/>
                </a:lnTo>
                <a:lnTo>
                  <a:pt x="698754" y="3122676"/>
                </a:lnTo>
                <a:lnTo>
                  <a:pt x="684276" y="3089910"/>
                </a:lnTo>
                <a:lnTo>
                  <a:pt x="656082" y="3022854"/>
                </a:lnTo>
                <a:lnTo>
                  <a:pt x="641604" y="2987802"/>
                </a:lnTo>
                <a:lnTo>
                  <a:pt x="627888" y="2951226"/>
                </a:lnTo>
                <a:lnTo>
                  <a:pt x="613410" y="2913888"/>
                </a:lnTo>
                <a:lnTo>
                  <a:pt x="598932" y="2875788"/>
                </a:lnTo>
                <a:lnTo>
                  <a:pt x="584454" y="2836164"/>
                </a:lnTo>
                <a:lnTo>
                  <a:pt x="541782" y="2710434"/>
                </a:lnTo>
                <a:lnTo>
                  <a:pt x="499110" y="2571750"/>
                </a:lnTo>
                <a:lnTo>
                  <a:pt x="485394" y="2522220"/>
                </a:lnTo>
                <a:lnTo>
                  <a:pt x="470916" y="2471928"/>
                </a:lnTo>
                <a:lnTo>
                  <a:pt x="441960" y="2366010"/>
                </a:lnTo>
                <a:lnTo>
                  <a:pt x="428244" y="2311146"/>
                </a:lnTo>
                <a:lnTo>
                  <a:pt x="413766" y="2254758"/>
                </a:lnTo>
                <a:lnTo>
                  <a:pt x="399288" y="2196846"/>
                </a:lnTo>
                <a:lnTo>
                  <a:pt x="384810" y="2137410"/>
                </a:lnTo>
                <a:lnTo>
                  <a:pt x="371094" y="2077212"/>
                </a:lnTo>
                <a:lnTo>
                  <a:pt x="342138" y="1953006"/>
                </a:lnTo>
                <a:lnTo>
                  <a:pt x="328422" y="1889760"/>
                </a:lnTo>
                <a:lnTo>
                  <a:pt x="299466" y="1759458"/>
                </a:lnTo>
                <a:lnTo>
                  <a:pt x="284988" y="1692402"/>
                </a:lnTo>
                <a:lnTo>
                  <a:pt x="271272" y="1625346"/>
                </a:lnTo>
                <a:lnTo>
                  <a:pt x="227838" y="1418082"/>
                </a:lnTo>
                <a:lnTo>
                  <a:pt x="199644" y="1276350"/>
                </a:lnTo>
                <a:lnTo>
                  <a:pt x="170688" y="1132332"/>
                </a:lnTo>
                <a:lnTo>
                  <a:pt x="142494" y="986028"/>
                </a:lnTo>
                <a:lnTo>
                  <a:pt x="113538" y="838200"/>
                </a:lnTo>
                <a:lnTo>
                  <a:pt x="85344" y="689610"/>
                </a:lnTo>
                <a:lnTo>
                  <a:pt x="56388" y="540258"/>
                </a:lnTo>
                <a:lnTo>
                  <a:pt x="28194" y="390144"/>
                </a:lnTo>
                <a:lnTo>
                  <a:pt x="0" y="395478"/>
                </a:lnTo>
                <a:lnTo>
                  <a:pt x="28956" y="545592"/>
                </a:lnTo>
                <a:lnTo>
                  <a:pt x="57150" y="694944"/>
                </a:lnTo>
                <a:lnTo>
                  <a:pt x="86106" y="843534"/>
                </a:lnTo>
                <a:lnTo>
                  <a:pt x="114300" y="991362"/>
                </a:lnTo>
                <a:lnTo>
                  <a:pt x="143256" y="1137666"/>
                </a:lnTo>
                <a:lnTo>
                  <a:pt x="171450" y="1281684"/>
                </a:lnTo>
                <a:lnTo>
                  <a:pt x="200406" y="1423416"/>
                </a:lnTo>
                <a:lnTo>
                  <a:pt x="214122" y="1493520"/>
                </a:lnTo>
                <a:lnTo>
                  <a:pt x="228600" y="1562862"/>
                </a:lnTo>
                <a:lnTo>
                  <a:pt x="257556" y="1698498"/>
                </a:lnTo>
                <a:lnTo>
                  <a:pt x="271272" y="1764792"/>
                </a:lnTo>
                <a:lnTo>
                  <a:pt x="285750" y="1831086"/>
                </a:lnTo>
                <a:lnTo>
                  <a:pt x="300228" y="1895856"/>
                </a:lnTo>
                <a:lnTo>
                  <a:pt x="314706" y="1959102"/>
                </a:lnTo>
                <a:lnTo>
                  <a:pt x="328422" y="2022348"/>
                </a:lnTo>
                <a:lnTo>
                  <a:pt x="342900" y="2084070"/>
                </a:lnTo>
                <a:lnTo>
                  <a:pt x="371856" y="2203704"/>
                </a:lnTo>
                <a:lnTo>
                  <a:pt x="386334" y="2261616"/>
                </a:lnTo>
                <a:lnTo>
                  <a:pt x="400050" y="2318004"/>
                </a:lnTo>
                <a:lnTo>
                  <a:pt x="429006" y="2426970"/>
                </a:lnTo>
                <a:lnTo>
                  <a:pt x="443484" y="2479548"/>
                </a:lnTo>
                <a:lnTo>
                  <a:pt x="457200" y="2530602"/>
                </a:lnTo>
                <a:lnTo>
                  <a:pt x="486156" y="2627376"/>
                </a:lnTo>
                <a:lnTo>
                  <a:pt x="500634" y="2673858"/>
                </a:lnTo>
                <a:lnTo>
                  <a:pt x="515112" y="2718816"/>
                </a:lnTo>
                <a:lnTo>
                  <a:pt x="528828" y="2762250"/>
                </a:lnTo>
                <a:lnTo>
                  <a:pt x="543306" y="2804922"/>
                </a:lnTo>
                <a:lnTo>
                  <a:pt x="572262" y="2885694"/>
                </a:lnTo>
                <a:lnTo>
                  <a:pt x="586740" y="2923794"/>
                </a:lnTo>
                <a:lnTo>
                  <a:pt x="600456" y="2961894"/>
                </a:lnTo>
                <a:lnTo>
                  <a:pt x="629412" y="3033522"/>
                </a:lnTo>
                <a:lnTo>
                  <a:pt x="658368" y="3101340"/>
                </a:lnTo>
                <a:lnTo>
                  <a:pt x="686562" y="3165348"/>
                </a:lnTo>
                <a:lnTo>
                  <a:pt x="715518" y="3227070"/>
                </a:lnTo>
                <a:lnTo>
                  <a:pt x="744474" y="3285744"/>
                </a:lnTo>
                <a:lnTo>
                  <a:pt x="772668" y="3341370"/>
                </a:lnTo>
                <a:lnTo>
                  <a:pt x="801624" y="3395472"/>
                </a:lnTo>
                <a:lnTo>
                  <a:pt x="830580" y="3448050"/>
                </a:lnTo>
                <a:lnTo>
                  <a:pt x="858774" y="3499866"/>
                </a:lnTo>
                <a:lnTo>
                  <a:pt x="887730" y="3550158"/>
                </a:lnTo>
                <a:lnTo>
                  <a:pt x="915924" y="3600450"/>
                </a:lnTo>
                <a:lnTo>
                  <a:pt x="941070" y="3585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844540" y="2282951"/>
            <a:ext cx="4067175" cy="375285"/>
            <a:chOff x="5844540" y="2282951"/>
            <a:chExt cx="4067175" cy="375285"/>
          </a:xfrm>
        </p:grpSpPr>
        <p:sp>
          <p:nvSpPr>
            <p:cNvPr id="5" name="object 5"/>
            <p:cNvSpPr/>
            <p:nvPr/>
          </p:nvSpPr>
          <p:spPr>
            <a:xfrm>
              <a:off x="5858256" y="2297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44540" y="2282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4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2316" y="28956"/>
                  </a:lnTo>
                  <a:lnTo>
                    <a:pt x="4052316" y="374904"/>
                  </a:lnTo>
                  <a:lnTo>
                    <a:pt x="4066794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5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4052316" y="374904"/>
                  </a:moveTo>
                  <a:lnTo>
                    <a:pt x="4052316" y="345948"/>
                  </a:lnTo>
                  <a:lnTo>
                    <a:pt x="4038600" y="360425"/>
                  </a:lnTo>
                  <a:lnTo>
                    <a:pt x="4038600" y="374904"/>
                  </a:lnTo>
                  <a:lnTo>
                    <a:pt x="4052316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58255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2.1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自己當分類器！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44540" y="3044951"/>
            <a:ext cx="4067175" cy="375285"/>
            <a:chOff x="5844540" y="3044951"/>
            <a:chExt cx="4067175" cy="375285"/>
          </a:xfrm>
        </p:grpSpPr>
        <p:sp>
          <p:nvSpPr>
            <p:cNvPr id="9" name="object 9"/>
            <p:cNvSpPr/>
            <p:nvPr/>
          </p:nvSpPr>
          <p:spPr>
            <a:xfrm>
              <a:off x="5858256" y="3059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44540" y="3044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4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2316" y="28956"/>
                  </a:lnTo>
                  <a:lnTo>
                    <a:pt x="4052316" y="374904"/>
                  </a:lnTo>
                  <a:lnTo>
                    <a:pt x="4066794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6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4052316" y="374904"/>
                  </a:moveTo>
                  <a:lnTo>
                    <a:pt x="4052316" y="345948"/>
                  </a:lnTo>
                  <a:lnTo>
                    <a:pt x="4038600" y="360426"/>
                  </a:lnTo>
                  <a:lnTo>
                    <a:pt x="4038600" y="374904"/>
                  </a:lnTo>
                  <a:lnTo>
                    <a:pt x="4052316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58255" y="3059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2.2 </a:t>
            </a:r>
            <a:r>
              <a:rPr lang="zh-TW" altLang="en-US" sz="1800" b="1" spc="-125" dirty="0" smtClean="0">
                <a:latin typeface="Trebuchet MS"/>
                <a:cs typeface="Trebuchet MS"/>
              </a:rPr>
              <a:t>訓練及測試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44540" y="3808476"/>
            <a:ext cx="4067175" cy="375285"/>
            <a:chOff x="5844540" y="3808476"/>
            <a:chExt cx="4067175" cy="375285"/>
          </a:xfrm>
        </p:grpSpPr>
        <p:sp>
          <p:nvSpPr>
            <p:cNvPr id="13" name="object 13"/>
            <p:cNvSpPr/>
            <p:nvPr/>
          </p:nvSpPr>
          <p:spPr>
            <a:xfrm>
              <a:off x="5858256" y="3822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44540" y="3808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3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2316" y="28956"/>
                  </a:lnTo>
                  <a:lnTo>
                    <a:pt x="4052316" y="374903"/>
                  </a:lnTo>
                  <a:lnTo>
                    <a:pt x="4066794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13715" y="346710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6710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4052316" y="374903"/>
                  </a:moveTo>
                  <a:lnTo>
                    <a:pt x="4052316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23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58255" y="3822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2.3 </a:t>
            </a:r>
            <a:r>
              <a:rPr lang="zh-TW" altLang="en-US" sz="1800" b="1" spc="-30" dirty="0" smtClean="0">
                <a:latin typeface="Trebuchet MS"/>
                <a:cs typeface="Trebuchet MS"/>
              </a:rPr>
              <a:t>更多的訓練</a:t>
            </a:r>
            <a:r>
              <a:rPr lang="en-US" altLang="zh-TW" sz="1800" b="1" spc="-30" dirty="0" smtClean="0">
                <a:latin typeface="Trebuchet MS"/>
                <a:cs typeface="Trebuchet MS"/>
              </a:rPr>
              <a:t>/</a:t>
            </a:r>
            <a:r>
              <a:rPr lang="zh-TW" altLang="en-US" sz="1800" b="1" spc="-30" dirty="0" smtClean="0">
                <a:latin typeface="Trebuchet MS"/>
                <a:cs typeface="Trebuchet MS"/>
              </a:rPr>
              <a:t>測試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49696" y="4645914"/>
            <a:ext cx="3232150" cy="175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2.4 </a:t>
            </a:r>
            <a:r>
              <a:rPr sz="1800" b="1" spc="-95" dirty="0">
                <a:latin typeface="Trebuchet MS"/>
                <a:cs typeface="Trebuchet MS"/>
              </a:rPr>
              <a:t>Baseline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135" dirty="0">
                <a:latin typeface="Trebuchet MS"/>
                <a:cs typeface="Trebuchet MS"/>
              </a:rPr>
              <a:t>accuracy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2778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2.5 </a:t>
            </a:r>
            <a:r>
              <a:rPr sz="1800" b="1" spc="-95" dirty="0">
                <a:latin typeface="Trebuchet MS"/>
                <a:cs typeface="Trebuchet MS"/>
              </a:rPr>
              <a:t>Cross‐validation  </a:t>
            </a: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2.6 </a:t>
            </a:r>
            <a:r>
              <a:rPr sz="1800" b="1" spc="-95" dirty="0">
                <a:latin typeface="Trebuchet MS"/>
                <a:cs typeface="Trebuchet MS"/>
              </a:rPr>
              <a:t>Cross‐validation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results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44540" y="4361688"/>
            <a:ext cx="4070603" cy="219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990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2.3: </a:t>
            </a:r>
            <a:r>
              <a:rPr lang="zh-TW" altLang="en-US" sz="3200" spc="-229" dirty="0" smtClean="0"/>
              <a:t>重複的訓練及測試</a:t>
            </a:r>
            <a:endParaRPr sz="3200" dirty="0"/>
          </a:p>
        </p:txBody>
      </p:sp>
      <p:grpSp>
        <p:nvGrpSpPr>
          <p:cNvPr id="19" name="object 19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20" name="object 20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24" name="object 24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28" name="object 28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95796" y="3642614"/>
            <a:ext cx="163322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Simple</a:t>
            </a:r>
            <a:r>
              <a:rPr sz="1800" b="1" spc="-19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290056" y="4709414"/>
            <a:ext cx="2044700" cy="161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57527" y="3425952"/>
            <a:ext cx="3446145" cy="3432175"/>
            <a:chOff x="1557527" y="3425952"/>
            <a:chExt cx="3446145" cy="3432175"/>
          </a:xfrm>
        </p:grpSpPr>
        <p:sp>
          <p:nvSpPr>
            <p:cNvPr id="32" name="object 32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36013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57527" y="3425952"/>
              <a:ext cx="3445764" cy="3432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990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2.3: </a:t>
            </a:r>
            <a:r>
              <a:rPr lang="zh-TW" altLang="en-US" sz="3200" spc="-229" dirty="0" smtClean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74483" y="2286000"/>
            <a:ext cx="5757418" cy="3047629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65" dirty="0" smtClean="0">
                <a:latin typeface="Trebuchet MS"/>
                <a:cs typeface="Trebuchet MS"/>
              </a:rPr>
              <a:t>使用</a:t>
            </a:r>
            <a:r>
              <a:rPr sz="2400" spc="-65" dirty="0" smtClean="0"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0000"/>
                </a:solidFill>
                <a:latin typeface="Trebuchet MS"/>
                <a:cs typeface="Trebuchet MS"/>
              </a:rPr>
              <a:t>segment‐challenge.arff</a:t>
            </a:r>
            <a:r>
              <a:rPr sz="2400" spc="-30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…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80" dirty="0" smtClean="0">
                <a:latin typeface="Trebuchet MS"/>
                <a:cs typeface="Trebuchet MS"/>
              </a:rPr>
              <a:t>使</a:t>
            </a:r>
            <a:r>
              <a:rPr lang="zh-TW" altLang="en-US" sz="2400" spc="-80" dirty="0">
                <a:latin typeface="Trebuchet MS"/>
                <a:cs typeface="Trebuchet MS"/>
              </a:rPr>
              <a:t>用</a:t>
            </a:r>
            <a:r>
              <a:rPr sz="2400" spc="-155" dirty="0" smtClean="0">
                <a:latin typeface="Trebuchet MS"/>
                <a:cs typeface="Trebuchet MS"/>
              </a:rPr>
              <a:t>J48</a:t>
            </a:r>
            <a:r>
              <a:rPr sz="2400" spc="-315" dirty="0" smtClean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(</a:t>
            </a:r>
            <a:r>
              <a:rPr sz="24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trees</a:t>
            </a:r>
            <a:r>
              <a:rPr lang="zh-TW" altLang="en-US" sz="24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r>
              <a:rPr sz="2400" spc="-13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10" dirty="0" smtClean="0">
                <a:latin typeface="Trebuchet MS"/>
                <a:cs typeface="Trebuchet MS"/>
              </a:rPr>
              <a:t>設</a:t>
            </a:r>
            <a:r>
              <a:rPr lang="zh-TW" altLang="en-US" sz="2400" spc="-110" dirty="0">
                <a:latin typeface="Trebuchet MS"/>
                <a:cs typeface="Trebuchet MS"/>
              </a:rPr>
              <a:t>定</a:t>
            </a:r>
            <a:r>
              <a:rPr sz="2400" spc="-110" dirty="0" smtClean="0"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0000"/>
                </a:solidFill>
                <a:latin typeface="Trebuchet MS"/>
                <a:cs typeface="Trebuchet MS"/>
              </a:rPr>
              <a:t>percentage </a:t>
            </a:r>
            <a:r>
              <a:rPr sz="2400" spc="-114" dirty="0">
                <a:solidFill>
                  <a:srgbClr val="FF0000"/>
                </a:solidFill>
                <a:latin typeface="Trebuchet MS"/>
                <a:cs typeface="Trebuchet MS"/>
              </a:rPr>
              <a:t>split </a:t>
            </a:r>
            <a:r>
              <a:rPr lang="zh-TW" altLang="en-US" sz="2400" spc="-100" dirty="0">
                <a:latin typeface="Trebuchet MS"/>
                <a:cs typeface="Trebuchet MS"/>
              </a:rPr>
              <a:t>為</a:t>
            </a:r>
            <a:r>
              <a:rPr sz="2400" spc="-405" dirty="0" smtClean="0"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0000"/>
                </a:solidFill>
                <a:latin typeface="Trebuchet MS"/>
                <a:cs typeface="Trebuchet MS"/>
              </a:rPr>
              <a:t>90%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70" dirty="0">
                <a:latin typeface="Trebuchet MS"/>
                <a:cs typeface="Trebuchet MS"/>
              </a:rPr>
              <a:t>執行</a:t>
            </a:r>
            <a:r>
              <a:rPr sz="2400" spc="-180" dirty="0" smtClean="0">
                <a:latin typeface="Trebuchet MS"/>
                <a:cs typeface="Trebuchet MS"/>
              </a:rPr>
              <a:t>: </a:t>
            </a:r>
            <a:r>
              <a:rPr sz="2400" spc="-30" dirty="0">
                <a:latin typeface="Trebuchet MS"/>
                <a:cs typeface="Trebuchet MS"/>
              </a:rPr>
              <a:t>96.7%</a:t>
            </a:r>
            <a:r>
              <a:rPr sz="2400" spc="-350" dirty="0">
                <a:latin typeface="Trebuchet MS"/>
                <a:cs typeface="Trebuchet MS"/>
              </a:rPr>
              <a:t> </a:t>
            </a:r>
            <a:r>
              <a:rPr lang="zh-TW" altLang="en-US" sz="2400" spc="-350" dirty="0" smtClean="0">
                <a:latin typeface="Trebuchet MS"/>
                <a:cs typeface="Trebuchet MS"/>
              </a:rPr>
              <a:t>準確率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25" dirty="0" smtClean="0">
                <a:latin typeface="Trebuchet MS"/>
                <a:cs typeface="Trebuchet MS"/>
              </a:rPr>
              <a:t>重複執行</a:t>
            </a:r>
            <a:r>
              <a:rPr sz="2400" spc="-125" dirty="0" smtClean="0">
                <a:latin typeface="Trebuchet MS"/>
                <a:cs typeface="Trebuchet MS"/>
              </a:rPr>
              <a:t>Repeat</a:t>
            </a:r>
            <a:endParaRPr sz="2400" dirty="0">
              <a:latin typeface="Trebuchet MS"/>
              <a:cs typeface="Trebuchet MS"/>
            </a:endParaRPr>
          </a:p>
          <a:p>
            <a:pPr marL="494665" marR="5080" indent="-494665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sz="2400" spc="-15" dirty="0">
                <a:latin typeface="Trebuchet MS"/>
                <a:cs typeface="Trebuchet MS"/>
              </a:rPr>
              <a:t>[</a:t>
            </a:r>
            <a:r>
              <a:rPr sz="2400" spc="-15" dirty="0">
                <a:solidFill>
                  <a:srgbClr val="FF0000"/>
                </a:solidFill>
                <a:latin typeface="Trebuchet MS"/>
                <a:cs typeface="Trebuchet MS"/>
              </a:rPr>
              <a:t>More </a:t>
            </a:r>
            <a:r>
              <a:rPr sz="2400" spc="-85" dirty="0">
                <a:solidFill>
                  <a:srgbClr val="FF0000"/>
                </a:solidFill>
                <a:latin typeface="Trebuchet MS"/>
                <a:cs typeface="Trebuchet MS"/>
              </a:rPr>
              <a:t>options</a:t>
            </a:r>
            <a:r>
              <a:rPr sz="2400" spc="-85" dirty="0">
                <a:latin typeface="Trebuchet MS"/>
                <a:cs typeface="Trebuchet MS"/>
              </a:rPr>
              <a:t>] </a:t>
            </a:r>
            <a:r>
              <a:rPr sz="2400" spc="-125" dirty="0">
                <a:latin typeface="Trebuchet MS"/>
                <a:cs typeface="Trebuchet MS"/>
              </a:rPr>
              <a:t>Repeat </a:t>
            </a:r>
            <a:r>
              <a:rPr sz="2400" spc="-105" dirty="0" smtClean="0">
                <a:latin typeface="Trebuchet MS"/>
                <a:cs typeface="Trebuchet MS"/>
              </a:rPr>
              <a:t>with</a:t>
            </a:r>
            <a:r>
              <a:rPr lang="en-US" sz="2400" spc="-105" dirty="0" smtClean="0">
                <a:latin typeface="Trebuchet MS"/>
                <a:cs typeface="Trebuchet MS"/>
              </a:rPr>
              <a:t> </a:t>
            </a:r>
            <a:r>
              <a:rPr sz="2400" spc="-565" dirty="0" smtClean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seed </a:t>
            </a:r>
            <a:endParaRPr lang="en-US" sz="2400" spc="-90" dirty="0" smtClean="0">
              <a:latin typeface="Trebuchet MS"/>
              <a:cs typeface="Trebuchet MS"/>
            </a:endParaRPr>
          </a:p>
          <a:p>
            <a:pPr marR="5080">
              <a:lnSpc>
                <a:spcPct val="100000"/>
              </a:lnSpc>
              <a:spcBef>
                <a:spcPts val="500"/>
              </a:spcBef>
              <a:tabLst>
                <a:tab pos="494665" algn="l"/>
                <a:tab pos="495300" algn="l"/>
              </a:tabLst>
            </a:pPr>
            <a:r>
              <a:rPr lang="en-US" sz="2400" spc="-165" dirty="0" smtClean="0">
                <a:latin typeface="Trebuchet MS"/>
                <a:cs typeface="Trebuchet MS"/>
              </a:rPr>
              <a:t>	</a:t>
            </a:r>
            <a:r>
              <a:rPr sz="2400" spc="-165" dirty="0" smtClean="0">
                <a:latin typeface="Trebuchet MS"/>
                <a:cs typeface="Trebuchet MS"/>
              </a:rPr>
              <a:t>2</a:t>
            </a:r>
            <a:r>
              <a:rPr sz="2400" spc="-165" dirty="0">
                <a:latin typeface="Trebuchet MS"/>
                <a:cs typeface="Trebuchet MS"/>
              </a:rPr>
              <a:t>, 3, 4, 5, 6, 7, 8, </a:t>
            </a:r>
            <a:r>
              <a:rPr sz="2400" spc="-45" dirty="0">
                <a:latin typeface="Trebuchet MS"/>
                <a:cs typeface="Trebuchet MS"/>
              </a:rPr>
              <a:t>9</a:t>
            </a:r>
            <a:r>
              <a:rPr sz="2400" spc="-405" dirty="0">
                <a:latin typeface="Trebuchet MS"/>
                <a:cs typeface="Trebuchet MS"/>
              </a:rPr>
              <a:t> </a:t>
            </a:r>
            <a:r>
              <a:rPr lang="en-US" sz="2400" spc="-405" dirty="0" smtClean="0">
                <a:latin typeface="Trebuchet MS"/>
                <a:cs typeface="Trebuchet MS"/>
              </a:rPr>
              <a:t>,</a:t>
            </a:r>
            <a:r>
              <a:rPr sz="2400" spc="-45" dirty="0" smtClean="0">
                <a:latin typeface="Trebuchet MS"/>
                <a:cs typeface="Trebuchet MS"/>
              </a:rPr>
              <a:t>10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4536" y="1422908"/>
            <a:ext cx="63540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335" dirty="0" smtClean="0">
                <a:latin typeface="Trebuchet MS"/>
                <a:cs typeface="Trebuchet MS"/>
              </a:rPr>
              <a:t>評估</a:t>
            </a:r>
            <a:r>
              <a:rPr sz="2800" b="1" spc="-33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335" dirty="0" smtClean="0">
                <a:latin typeface="Trebuchet MS"/>
                <a:cs typeface="Trebuchet MS"/>
              </a:rPr>
              <a:t>在</a:t>
            </a:r>
            <a:r>
              <a:rPr sz="2800" b="1" spc="-160" dirty="0" smtClean="0">
                <a:latin typeface="Trebuchet MS"/>
                <a:cs typeface="Trebuchet MS"/>
              </a:rPr>
              <a:t>segment‐challenge</a:t>
            </a:r>
            <a:r>
              <a:rPr lang="zh-TW" altLang="en-US" sz="2800" b="1" spc="-160" dirty="0" smtClean="0">
                <a:latin typeface="Trebuchet MS"/>
                <a:cs typeface="Trebuchet MS"/>
              </a:rPr>
              <a:t>上的表現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0745" y="2165563"/>
            <a:ext cx="605155" cy="3683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75" dirty="0">
                <a:latin typeface="Trebuchet MS"/>
                <a:cs typeface="Trebuchet MS"/>
              </a:rPr>
              <a:t>0.967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0.940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0.940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0.967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0.953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0.967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0.920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0.947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0.933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0.947</a:t>
            </a:r>
            <a:endParaRPr sz="2000">
              <a:latin typeface="Trebuchet MS"/>
              <a:cs typeface="Trebuchet MS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5638800" y="2362200"/>
            <a:ext cx="3505200" cy="106680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5479301" y="4007063"/>
            <a:ext cx="3505200" cy="106680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9067800" y="2667000"/>
            <a:ext cx="0" cy="31815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9067800" y="2667000"/>
            <a:ext cx="1594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9067800" y="5848563"/>
            <a:ext cx="1594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79104" y="87879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4" y="1524000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410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518668" y="990600"/>
            <a:ext cx="1121613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segment-</a:t>
            </a:r>
            <a:r>
              <a:rPr lang="en-US" altLang="zh-TW" sz="2800" spc="-13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challenge.arff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116389"/>
            <a:ext cx="6874553" cy="458921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114800" y="3048000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112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905000"/>
            <a:ext cx="6114286" cy="4104762"/>
          </a:xfrm>
          <a:prstGeom prst="rect">
            <a:avLst/>
          </a:prstGeom>
        </p:spPr>
      </p:pic>
      <p:sp>
        <p:nvSpPr>
          <p:cNvPr id="5" name="object 3"/>
          <p:cNvSpPr txBox="1"/>
          <p:nvPr/>
        </p:nvSpPr>
        <p:spPr>
          <a:xfrm>
            <a:off x="679104" y="87879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4281" t="2679" r="46912" b="10072"/>
          <a:stretch/>
        </p:blipFill>
        <p:spPr>
          <a:xfrm>
            <a:off x="8534400" y="1445369"/>
            <a:ext cx="3200400" cy="545253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943600" y="2743200"/>
            <a:ext cx="2971800" cy="2133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9144000" y="5029200"/>
            <a:ext cx="533400" cy="15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445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688340" y="990600"/>
            <a:ext cx="11351260" cy="177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滑鼠左鍵點選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Percentage split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前方圓圈，並在其後方空格填上「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(90%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用來當訓練資料，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用來</a:t>
            </a:r>
            <a:r>
              <a:rPr lang="zh-TW" altLang="en-US" sz="2800" b="1" spc="-175" dirty="0">
                <a:latin typeface="Trebuchet MS"/>
                <a:cs typeface="Trebuchet MS"/>
              </a:rPr>
              <a:t>當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測試資料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)</a:t>
            </a:r>
          </a:p>
          <a:p>
            <a:pPr marL="12700">
              <a:spcBef>
                <a:spcPts val="100"/>
              </a:spcBef>
            </a:pPr>
            <a:endParaRPr lang="en-US" altLang="zh-TW" sz="2800" b="1" spc="-175" dirty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524000"/>
            <a:ext cx="4114800" cy="5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417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 得到跟上一堂課程一樣的準確率。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5" y="1434184"/>
            <a:ext cx="938327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32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滑鼠左鍵點擊畫面左方的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More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option</a:t>
            </a:r>
            <a:r>
              <a:rPr lang="en-US" altLang="zh-TW" sz="2800" b="1" spc="-175" dirty="0">
                <a:latin typeface="Trebuchet MS"/>
                <a:cs typeface="Trebuchet MS"/>
              </a:rPr>
              <a:t>s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304800"/>
            <a:ext cx="5181600" cy="63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347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8"/>
            <a:ext cx="5729732" cy="3054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Random seed for 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Xval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 /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Split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，並在後方的輸入框中填入</a:t>
            </a:r>
            <a:r>
              <a:rPr lang="en-US" altLang="zh-TW"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2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，接著以滑鼠左鍵點擊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TW" sz="2800" b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注意！預設</a:t>
            </a:r>
            <a:r>
              <a:rPr lang="zh-TW" altLang="en-US" sz="2800" b="1" spc="-175" dirty="0">
                <a:latin typeface="Trebuchet MS"/>
                <a:cs typeface="Trebuchet MS"/>
              </a:rPr>
              <a:t>勾選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Preserve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order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Split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，但</a:t>
            </a:r>
            <a:r>
              <a:rPr lang="zh-TW" altLang="en-US" sz="2800" b="1" spc="-175" dirty="0">
                <a:latin typeface="Trebuchet MS"/>
                <a:cs typeface="Trebuchet MS"/>
              </a:rPr>
              <a:t>影片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中操作沒有</a:t>
            </a:r>
            <a:r>
              <a:rPr lang="zh-TW" altLang="en-US" sz="2800" b="1" spc="-175" dirty="0">
                <a:latin typeface="Trebuchet MS"/>
                <a:cs typeface="Trebuchet MS"/>
              </a:rPr>
              <a:t>勾選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，所以記得取消勾選。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08280"/>
            <a:ext cx="4648200" cy="63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64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61836" y="903341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zh-TW" altLang="en-US" sz="2800" b="1" spc="-175" dirty="0">
                <a:latin typeface="Trebuchet MS"/>
                <a:cs typeface="Trebuchet MS"/>
              </a:rPr>
              <a:t>屬性：列和行的形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心、像素</a:t>
            </a:r>
            <a:r>
              <a:rPr lang="zh-TW" altLang="en-US" sz="2800" b="1" spc="-175" dirty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數量、線</a:t>
            </a:r>
            <a:r>
              <a:rPr lang="zh-TW" altLang="en-US" sz="2800" b="1" spc="-175" dirty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密度、亮度</a:t>
            </a:r>
            <a:r>
              <a:rPr lang="zh-TW" altLang="en-US" sz="2800" b="1" spc="-175" dirty="0">
                <a:latin typeface="Trebuchet MS"/>
                <a:cs typeface="Trebuchet MS"/>
              </a:rPr>
              <a:t>的均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值、飽和度、色調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...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等等，是一些描述不同</a:t>
            </a:r>
            <a:r>
              <a:rPr lang="zh-TW" altLang="en-US" sz="2800" b="1" spc="-175" dirty="0">
                <a:latin typeface="Trebuchet MS"/>
                <a:cs typeface="Trebuchet MS"/>
              </a:rPr>
              <a:t>質地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的屬性。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28" y="1929000"/>
            <a:ext cx="8457143" cy="30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04" y="4929000"/>
            <a:ext cx="8476190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90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設定完成後再次左鍵點擊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442067"/>
            <a:ext cx="9674860" cy="53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62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94%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r>
              <a:rPr lang="zh-TW" altLang="en-US" sz="2800" b="1" spc="-175" dirty="0">
                <a:latin typeface="Trebuchet MS"/>
                <a:cs typeface="Trebuchet MS"/>
              </a:rPr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80" y="1455204"/>
            <a:ext cx="9377047" cy="50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519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5120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再次以滑鼠左鍵點擊畫面左方的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More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option</a:t>
            </a:r>
            <a:r>
              <a:rPr lang="en-US" altLang="zh-TW" sz="2800" b="1" spc="-175" dirty="0">
                <a:latin typeface="Trebuchet MS"/>
                <a:cs typeface="Trebuchet MS"/>
              </a:rPr>
              <a:t>s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18790"/>
            <a:ext cx="5181600" cy="63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284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8"/>
            <a:ext cx="572973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9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Random seed for 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Xval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 /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Split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，並在後方的輸入框中填入</a:t>
            </a:r>
            <a:r>
              <a:rPr lang="en-US" altLang="zh-TW"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3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，接著以滑鼠左鍵點擊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05652"/>
            <a:ext cx="4914942" cy="66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09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10.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設定完成後再次左鍵點擊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608" y="208280"/>
            <a:ext cx="3828571" cy="6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36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得到</a:t>
            </a:r>
            <a:r>
              <a:rPr lang="en-US" altLang="zh-TW" sz="2800" b="1" spc="-175" dirty="0">
                <a:latin typeface="Trebuchet MS"/>
                <a:cs typeface="Trebuchet MS"/>
              </a:rPr>
              <a:t>94%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524000"/>
            <a:ext cx="1038783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873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5120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再次以滑鼠左鍵點擊畫面左方的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More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option</a:t>
            </a:r>
            <a:r>
              <a:rPr lang="en-US" altLang="zh-TW" sz="2800" b="1" spc="-175" dirty="0">
                <a:latin typeface="Trebuchet MS"/>
                <a:cs typeface="Trebuchet MS"/>
              </a:rPr>
              <a:t>s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18790"/>
            <a:ext cx="5181600" cy="63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270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8"/>
            <a:ext cx="572973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12.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Random seed for 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Xval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 /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Split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，並在後方的輸入框中填入</a:t>
            </a:r>
            <a:r>
              <a:rPr lang="en-US" altLang="zh-TW" sz="2800" b="1" spc="-175" dirty="0">
                <a:solidFill>
                  <a:srgbClr val="FF0000"/>
                </a:solidFill>
                <a:latin typeface="Trebuchet MS"/>
                <a:cs typeface="Trebuchet MS"/>
              </a:rPr>
              <a:t>4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，接著以滑鼠左鍵點擊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39143"/>
            <a:ext cx="5017283" cy="671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72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13.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設定完成後再次左鍵點擊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460592"/>
            <a:ext cx="3505200" cy="611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03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96.6667%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524000"/>
            <a:ext cx="9848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3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2.1: </a:t>
            </a:r>
            <a:r>
              <a:rPr lang="zh-TW" altLang="en-US" sz="3200" spc="-145" dirty="0" smtClean="0"/>
              <a:t>自己當分類器！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88339" y="712905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開始實作！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切換到分類器介面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39" y="1691224"/>
            <a:ext cx="8038469" cy="50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954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5120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再次以滑鼠左鍵點擊畫面左方的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More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option</a:t>
            </a:r>
            <a:r>
              <a:rPr lang="en-US" altLang="zh-TW" sz="2800" b="1" spc="-175" dirty="0">
                <a:latin typeface="Trebuchet MS"/>
                <a:cs typeface="Trebuchet MS"/>
              </a:rPr>
              <a:t>s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18790"/>
            <a:ext cx="5181600" cy="63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42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8"/>
            <a:ext cx="572973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Random seed for 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Xval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 /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Split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，並在後方的輸入框中填入</a:t>
            </a:r>
            <a:r>
              <a:rPr lang="en-US" altLang="zh-TW" sz="2800" b="1" spc="-175" dirty="0">
                <a:solidFill>
                  <a:srgbClr val="FF0000"/>
                </a:solidFill>
                <a:latin typeface="Trebuchet MS"/>
                <a:cs typeface="Trebuchet MS"/>
              </a:rPr>
              <a:t>5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，接著以滑鼠左鍵點擊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50" y="34159"/>
            <a:ext cx="4841188" cy="65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807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設定完成後再次左鍵點擊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208281"/>
            <a:ext cx="3516252" cy="634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231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 smtClean="0"/>
              <a:t>Lesson </a:t>
            </a:r>
            <a:r>
              <a:rPr lang="en-US" altLang="zh-TW" sz="3200" spc="-285" dirty="0"/>
              <a:t>2.3: </a:t>
            </a:r>
            <a:r>
              <a:rPr lang="zh-TW" altLang="en-US" sz="3200" spc="-229" dirty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95.3333%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455205"/>
            <a:ext cx="9621258" cy="50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559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990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2.3: </a:t>
            </a:r>
            <a:r>
              <a:rPr lang="zh-TW" altLang="en-US" sz="3200" spc="-229" dirty="0" smtClean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74483" y="2286000"/>
            <a:ext cx="5757418" cy="3047629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65" dirty="0" smtClean="0">
                <a:latin typeface="Trebuchet MS"/>
                <a:cs typeface="Trebuchet MS"/>
              </a:rPr>
              <a:t>使用</a:t>
            </a:r>
            <a:r>
              <a:rPr sz="2400" spc="-65" dirty="0" smtClean="0"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0000"/>
                </a:solidFill>
                <a:latin typeface="Trebuchet MS"/>
                <a:cs typeface="Trebuchet MS"/>
              </a:rPr>
              <a:t>segment‐challenge.arff</a:t>
            </a:r>
            <a:r>
              <a:rPr sz="2400" spc="-30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…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80" dirty="0" smtClean="0">
                <a:latin typeface="Trebuchet MS"/>
                <a:cs typeface="Trebuchet MS"/>
              </a:rPr>
              <a:t>使</a:t>
            </a:r>
            <a:r>
              <a:rPr lang="zh-TW" altLang="en-US" sz="2400" spc="-80" dirty="0">
                <a:latin typeface="Trebuchet MS"/>
                <a:cs typeface="Trebuchet MS"/>
              </a:rPr>
              <a:t>用</a:t>
            </a:r>
            <a:r>
              <a:rPr sz="2400" spc="-155" dirty="0" smtClean="0">
                <a:latin typeface="Trebuchet MS"/>
                <a:cs typeface="Trebuchet MS"/>
              </a:rPr>
              <a:t>J48</a:t>
            </a:r>
            <a:r>
              <a:rPr sz="2400" spc="-315" dirty="0" smtClean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(</a:t>
            </a:r>
            <a:r>
              <a:rPr sz="24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trees</a:t>
            </a:r>
            <a:r>
              <a:rPr lang="zh-TW" altLang="en-US" sz="24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 </a:t>
            </a:r>
            <a:r>
              <a:rPr sz="2400" spc="-130" dirty="0" smtClean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r>
              <a:rPr sz="2400" spc="-13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10" dirty="0" smtClean="0">
                <a:latin typeface="Trebuchet MS"/>
                <a:cs typeface="Trebuchet MS"/>
              </a:rPr>
              <a:t>設</a:t>
            </a:r>
            <a:r>
              <a:rPr lang="zh-TW" altLang="en-US" sz="2400" spc="-110" dirty="0">
                <a:latin typeface="Trebuchet MS"/>
                <a:cs typeface="Trebuchet MS"/>
              </a:rPr>
              <a:t>定</a:t>
            </a:r>
            <a:r>
              <a:rPr sz="2400" spc="-110" dirty="0" smtClean="0"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0000"/>
                </a:solidFill>
                <a:latin typeface="Trebuchet MS"/>
                <a:cs typeface="Trebuchet MS"/>
              </a:rPr>
              <a:t>percentage </a:t>
            </a:r>
            <a:r>
              <a:rPr sz="2400" spc="-114" dirty="0">
                <a:solidFill>
                  <a:srgbClr val="FF0000"/>
                </a:solidFill>
                <a:latin typeface="Trebuchet MS"/>
                <a:cs typeface="Trebuchet MS"/>
              </a:rPr>
              <a:t>split </a:t>
            </a:r>
            <a:r>
              <a:rPr lang="zh-TW" altLang="en-US" sz="2400" spc="-100" dirty="0">
                <a:latin typeface="Trebuchet MS"/>
                <a:cs typeface="Trebuchet MS"/>
              </a:rPr>
              <a:t>為</a:t>
            </a:r>
            <a:r>
              <a:rPr sz="2400" spc="-405" dirty="0" smtClean="0"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0000"/>
                </a:solidFill>
                <a:latin typeface="Trebuchet MS"/>
                <a:cs typeface="Trebuchet MS"/>
              </a:rPr>
              <a:t>90%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70" dirty="0">
                <a:latin typeface="Trebuchet MS"/>
                <a:cs typeface="Trebuchet MS"/>
              </a:rPr>
              <a:t>執行</a:t>
            </a:r>
            <a:r>
              <a:rPr sz="2400" spc="-180" dirty="0" smtClean="0">
                <a:latin typeface="Trebuchet MS"/>
                <a:cs typeface="Trebuchet MS"/>
              </a:rPr>
              <a:t>: </a:t>
            </a:r>
            <a:r>
              <a:rPr sz="2400" spc="-30" dirty="0">
                <a:latin typeface="Trebuchet MS"/>
                <a:cs typeface="Trebuchet MS"/>
              </a:rPr>
              <a:t>96.7%</a:t>
            </a:r>
            <a:r>
              <a:rPr sz="2400" spc="-350" dirty="0">
                <a:latin typeface="Trebuchet MS"/>
                <a:cs typeface="Trebuchet MS"/>
              </a:rPr>
              <a:t> </a:t>
            </a:r>
            <a:r>
              <a:rPr lang="zh-TW" altLang="en-US" sz="2400" spc="-350" dirty="0" smtClean="0">
                <a:latin typeface="Trebuchet MS"/>
                <a:cs typeface="Trebuchet MS"/>
              </a:rPr>
              <a:t>準確率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25" dirty="0" smtClean="0">
                <a:latin typeface="Trebuchet MS"/>
                <a:cs typeface="Trebuchet MS"/>
              </a:rPr>
              <a:t>重複執行</a:t>
            </a:r>
            <a:r>
              <a:rPr sz="2400" spc="-125" dirty="0" smtClean="0">
                <a:latin typeface="Trebuchet MS"/>
                <a:cs typeface="Trebuchet MS"/>
              </a:rPr>
              <a:t>Repeat</a:t>
            </a:r>
            <a:endParaRPr sz="2400" dirty="0">
              <a:latin typeface="Trebuchet MS"/>
              <a:cs typeface="Trebuchet MS"/>
            </a:endParaRPr>
          </a:p>
          <a:p>
            <a:pPr marL="494665" marR="5080" indent="-494665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sz="2400" spc="-15" dirty="0">
                <a:latin typeface="Trebuchet MS"/>
                <a:cs typeface="Trebuchet MS"/>
              </a:rPr>
              <a:t>[</a:t>
            </a:r>
            <a:r>
              <a:rPr sz="2400" spc="-15" dirty="0">
                <a:solidFill>
                  <a:srgbClr val="FF0000"/>
                </a:solidFill>
                <a:latin typeface="Trebuchet MS"/>
                <a:cs typeface="Trebuchet MS"/>
              </a:rPr>
              <a:t>More </a:t>
            </a:r>
            <a:r>
              <a:rPr sz="2400" spc="-85" dirty="0">
                <a:solidFill>
                  <a:srgbClr val="FF0000"/>
                </a:solidFill>
                <a:latin typeface="Trebuchet MS"/>
                <a:cs typeface="Trebuchet MS"/>
              </a:rPr>
              <a:t>options</a:t>
            </a:r>
            <a:r>
              <a:rPr sz="2400" spc="-85" dirty="0">
                <a:latin typeface="Trebuchet MS"/>
                <a:cs typeface="Trebuchet MS"/>
              </a:rPr>
              <a:t>] </a:t>
            </a:r>
            <a:r>
              <a:rPr sz="2400" spc="-125" dirty="0">
                <a:latin typeface="Trebuchet MS"/>
                <a:cs typeface="Trebuchet MS"/>
              </a:rPr>
              <a:t>Repeat </a:t>
            </a:r>
            <a:r>
              <a:rPr sz="2400" spc="-105" dirty="0" smtClean="0">
                <a:latin typeface="Trebuchet MS"/>
                <a:cs typeface="Trebuchet MS"/>
              </a:rPr>
              <a:t>with</a:t>
            </a:r>
            <a:r>
              <a:rPr lang="en-US" sz="2400" spc="-105" dirty="0" smtClean="0">
                <a:latin typeface="Trebuchet MS"/>
                <a:cs typeface="Trebuchet MS"/>
              </a:rPr>
              <a:t> </a:t>
            </a:r>
            <a:r>
              <a:rPr sz="2400" spc="-565" dirty="0" smtClean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seed </a:t>
            </a:r>
            <a:endParaRPr lang="en-US" sz="2400" spc="-90" dirty="0" smtClean="0">
              <a:latin typeface="Trebuchet MS"/>
              <a:cs typeface="Trebuchet MS"/>
            </a:endParaRPr>
          </a:p>
          <a:p>
            <a:pPr marR="5080">
              <a:lnSpc>
                <a:spcPct val="100000"/>
              </a:lnSpc>
              <a:spcBef>
                <a:spcPts val="500"/>
              </a:spcBef>
              <a:tabLst>
                <a:tab pos="494665" algn="l"/>
                <a:tab pos="495300" algn="l"/>
              </a:tabLst>
            </a:pPr>
            <a:r>
              <a:rPr lang="en-US" sz="2400" spc="-165" dirty="0" smtClean="0">
                <a:latin typeface="Trebuchet MS"/>
                <a:cs typeface="Trebuchet MS"/>
              </a:rPr>
              <a:t>	</a:t>
            </a:r>
            <a:r>
              <a:rPr sz="2400" spc="-165" dirty="0" smtClean="0">
                <a:latin typeface="Trebuchet MS"/>
                <a:cs typeface="Trebuchet MS"/>
              </a:rPr>
              <a:t>2</a:t>
            </a:r>
            <a:r>
              <a:rPr sz="2400" spc="-165" dirty="0">
                <a:latin typeface="Trebuchet MS"/>
                <a:cs typeface="Trebuchet MS"/>
              </a:rPr>
              <a:t>, 3, 4, 5, 6, 7, 8, </a:t>
            </a:r>
            <a:r>
              <a:rPr sz="2400" spc="-45" dirty="0">
                <a:latin typeface="Trebuchet MS"/>
                <a:cs typeface="Trebuchet MS"/>
              </a:rPr>
              <a:t>9</a:t>
            </a:r>
            <a:r>
              <a:rPr sz="2400" spc="-405" dirty="0">
                <a:latin typeface="Trebuchet MS"/>
                <a:cs typeface="Trebuchet MS"/>
              </a:rPr>
              <a:t> </a:t>
            </a:r>
            <a:r>
              <a:rPr lang="en-US" sz="2400" spc="-405" dirty="0" smtClean="0">
                <a:latin typeface="Trebuchet MS"/>
                <a:cs typeface="Trebuchet MS"/>
              </a:rPr>
              <a:t>,</a:t>
            </a:r>
            <a:r>
              <a:rPr sz="2400" spc="-45" dirty="0" smtClean="0">
                <a:latin typeface="Trebuchet MS"/>
                <a:cs typeface="Trebuchet MS"/>
              </a:rPr>
              <a:t>10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4536" y="1422908"/>
            <a:ext cx="63540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335" dirty="0" smtClean="0">
                <a:latin typeface="Trebuchet MS"/>
                <a:cs typeface="Trebuchet MS"/>
              </a:rPr>
              <a:t>評估</a:t>
            </a:r>
            <a:r>
              <a:rPr sz="2800" b="1" spc="-33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335" dirty="0" smtClean="0">
                <a:latin typeface="Trebuchet MS"/>
                <a:cs typeface="Trebuchet MS"/>
              </a:rPr>
              <a:t>在</a:t>
            </a:r>
            <a:r>
              <a:rPr sz="2800" b="1" spc="-160" dirty="0" smtClean="0">
                <a:latin typeface="Trebuchet MS"/>
                <a:cs typeface="Trebuchet MS"/>
              </a:rPr>
              <a:t>segment‐challenge</a:t>
            </a:r>
            <a:r>
              <a:rPr lang="zh-TW" altLang="en-US" sz="2800" b="1" spc="-160" dirty="0" smtClean="0">
                <a:latin typeface="Trebuchet MS"/>
                <a:cs typeface="Trebuchet MS"/>
              </a:rPr>
              <a:t>上的表現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0745" y="2165563"/>
            <a:ext cx="605155" cy="3683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75" dirty="0">
                <a:latin typeface="Trebuchet MS"/>
                <a:cs typeface="Trebuchet MS"/>
              </a:rPr>
              <a:t>0.967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0.940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0.940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0.967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0.953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0.967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0.920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0.947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0.933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0.947</a:t>
            </a:r>
            <a:endParaRPr sz="2000">
              <a:latin typeface="Trebuchet MS"/>
              <a:cs typeface="Trebuchet MS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5638800" y="2362200"/>
            <a:ext cx="3505200" cy="106680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5479301" y="4007063"/>
            <a:ext cx="3505200" cy="106680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9067800" y="2667000"/>
            <a:ext cx="0" cy="31815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9067800" y="2667000"/>
            <a:ext cx="1594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9067800" y="5848563"/>
            <a:ext cx="1594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程序 6"/>
          <p:cNvSpPr/>
          <p:nvPr/>
        </p:nvSpPr>
        <p:spPr>
          <a:xfrm>
            <a:off x="2057400" y="5371824"/>
            <a:ext cx="2057400" cy="7623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實際操作到</a:t>
            </a:r>
            <a:r>
              <a:rPr lang="en-US" altLang="zh-TW" sz="2400" dirty="0"/>
              <a:t>5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21069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990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2.3: </a:t>
            </a:r>
            <a:r>
              <a:rPr lang="zh-TW" altLang="en-US" sz="3200" spc="-229" dirty="0" smtClean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63540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335" dirty="0">
                <a:latin typeface="Trebuchet MS"/>
                <a:cs typeface="Trebuchet MS"/>
              </a:rPr>
              <a:t>評估</a:t>
            </a:r>
            <a:r>
              <a:rPr lang="en-US" altLang="zh-TW" sz="2800" b="1" spc="-335" dirty="0">
                <a:latin typeface="Trebuchet MS"/>
                <a:cs typeface="Trebuchet MS"/>
              </a:rPr>
              <a:t>J48</a:t>
            </a:r>
            <a:r>
              <a:rPr lang="zh-TW" altLang="en-US" sz="2800" b="1" spc="-335" dirty="0">
                <a:latin typeface="Trebuchet MS"/>
                <a:cs typeface="Trebuchet MS"/>
              </a:rPr>
              <a:t>在</a:t>
            </a:r>
            <a:r>
              <a:rPr lang="en-US" altLang="zh-TW" sz="2800" b="1" spc="-160" dirty="0">
                <a:latin typeface="Trebuchet MS"/>
                <a:cs typeface="Trebuchet MS"/>
              </a:rPr>
              <a:t>segment‐challenge</a:t>
            </a:r>
            <a:r>
              <a:rPr lang="zh-TW" altLang="en-US" sz="2800" b="1" spc="-160" dirty="0">
                <a:latin typeface="Trebuchet MS"/>
                <a:cs typeface="Trebuchet MS"/>
              </a:rPr>
              <a:t>上的表現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0745" y="3994310"/>
            <a:ext cx="605155" cy="18542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75" dirty="0">
                <a:latin typeface="Trebuchet MS"/>
                <a:cs typeface="Trebuchet MS"/>
              </a:rPr>
              <a:t>0.967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0.920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0.947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0.933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75" dirty="0">
                <a:latin typeface="Trebuchet MS"/>
                <a:cs typeface="Trebuchet MS"/>
              </a:rPr>
              <a:t>0.947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2235" y="2908808"/>
            <a:ext cx="17075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00" dirty="0" smtClean="0">
                <a:latin typeface="Trebuchet MS"/>
                <a:cs typeface="Trebuchet MS"/>
              </a:rPr>
              <a:t>樣本平均值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235" y="3767582"/>
            <a:ext cx="10915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25" dirty="0" smtClean="0">
                <a:latin typeface="Trebuchet MS"/>
                <a:cs typeface="Trebuchet MS"/>
              </a:rPr>
              <a:t>變異數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235" y="4626355"/>
            <a:ext cx="23602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05" dirty="0" smtClean="0">
                <a:latin typeface="Trebuchet MS"/>
                <a:cs typeface="Trebuchet MS"/>
              </a:rPr>
              <a:t>標準差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2334" y="2690875"/>
            <a:ext cx="4375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Symbol"/>
                <a:cs typeface="Symbol"/>
              </a:rPr>
              <a:t></a:t>
            </a:r>
            <a:r>
              <a:rPr sz="2800" spc="-245" dirty="0">
                <a:latin typeface="Times New Roman"/>
                <a:cs typeface="Times New Roman"/>
              </a:rPr>
              <a:t> </a:t>
            </a:r>
            <a:r>
              <a:rPr sz="2400" i="1" spc="-165" dirty="0">
                <a:latin typeface="Trebuchet MS"/>
                <a:cs typeface="Trebuchet MS"/>
              </a:rPr>
              <a:t>x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3814" y="2918713"/>
            <a:ext cx="723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125" dirty="0">
                <a:latin typeface="Trebuchet MS"/>
                <a:cs typeface="Trebuchet MS"/>
              </a:rPr>
              <a:t>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8458" y="3198876"/>
            <a:ext cx="533400" cy="29209"/>
          </a:xfrm>
          <a:custGeom>
            <a:avLst/>
            <a:gdLst/>
            <a:ahLst/>
            <a:cxnLst/>
            <a:rect l="l" t="t" r="r" b="b"/>
            <a:pathLst>
              <a:path w="533400" h="29210">
                <a:moveTo>
                  <a:pt x="533400" y="28955"/>
                </a:moveTo>
                <a:lnTo>
                  <a:pt x="533400" y="0"/>
                </a:lnTo>
                <a:lnTo>
                  <a:pt x="0" y="0"/>
                </a:lnTo>
                <a:lnTo>
                  <a:pt x="0" y="28955"/>
                </a:lnTo>
                <a:lnTo>
                  <a:pt x="533400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54167" y="3058491"/>
            <a:ext cx="876300" cy="10629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21615">
              <a:lnSpc>
                <a:spcPct val="100000"/>
              </a:lnSpc>
              <a:spcBef>
                <a:spcPts val="720"/>
              </a:spcBef>
            </a:pPr>
            <a:r>
              <a:rPr sz="2400" i="1" spc="-80" dirty="0">
                <a:latin typeface="Trebuchet MS"/>
                <a:cs typeface="Trebuchet MS"/>
              </a:rPr>
              <a:t>n</a:t>
            </a:r>
            <a:endParaRPr sz="2400" dirty="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825"/>
              </a:spcBef>
            </a:pPr>
            <a:r>
              <a:rPr sz="3200" spc="-5" dirty="0">
                <a:latin typeface="Symbol"/>
                <a:cs typeface="Symbol"/>
              </a:rPr>
              <a:t>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(</a:t>
            </a:r>
            <a:r>
              <a:rPr sz="2400" i="1" spc="-150" dirty="0">
                <a:latin typeface="Trebuchet MS"/>
                <a:cs typeface="Trebuchet MS"/>
              </a:rPr>
              <a:t>x</a:t>
            </a:r>
            <a:r>
              <a:rPr sz="2400" i="1" spc="-225" baseline="-20833" dirty="0">
                <a:latin typeface="Trebuchet MS"/>
                <a:cs typeface="Trebuchet MS"/>
              </a:rPr>
              <a:t>i</a:t>
            </a:r>
            <a:r>
              <a:rPr sz="2400" i="1" spc="-419" baseline="-20833" dirty="0">
                <a:latin typeface="Trebuchet MS"/>
                <a:cs typeface="Trebuchet MS"/>
              </a:rPr>
              <a:t> </a:t>
            </a:r>
            <a:r>
              <a:rPr sz="2400" spc="310" dirty="0">
                <a:latin typeface="Trebuchet MS"/>
                <a:cs typeface="Trebuchet MS"/>
              </a:rPr>
              <a:t>–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45584" y="2908808"/>
            <a:ext cx="445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65" dirty="0" smtClean="0">
                <a:latin typeface="Trebuchet MS"/>
                <a:cs typeface="Trebuchet MS"/>
              </a:rPr>
              <a:t>x</a:t>
            </a:r>
            <a:r>
              <a:rPr sz="2400" i="1" spc="254" dirty="0" smtClean="0">
                <a:latin typeface="Trebuchet MS"/>
                <a:cs typeface="Trebuchet MS"/>
              </a:rPr>
              <a:t> </a:t>
            </a:r>
            <a:r>
              <a:rPr sz="2400" spc="-65" dirty="0" smtClean="0">
                <a:latin typeface="Trebuchet MS"/>
                <a:cs typeface="Trebuchet MS"/>
              </a:rPr>
              <a:t>=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24755" y="2986277"/>
            <a:ext cx="168910" cy="29209"/>
          </a:xfrm>
          <a:custGeom>
            <a:avLst/>
            <a:gdLst/>
            <a:ahLst/>
            <a:cxnLst/>
            <a:rect l="l" t="t" r="r" b="b"/>
            <a:pathLst>
              <a:path w="168910" h="29210">
                <a:moveTo>
                  <a:pt x="168401" y="28955"/>
                </a:moveTo>
                <a:lnTo>
                  <a:pt x="168401" y="0"/>
                </a:lnTo>
                <a:lnTo>
                  <a:pt x="0" y="0"/>
                </a:lnTo>
                <a:lnTo>
                  <a:pt x="0" y="28955"/>
                </a:lnTo>
                <a:lnTo>
                  <a:pt x="168401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60567" y="4128008"/>
            <a:ext cx="626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80" dirty="0">
                <a:latin typeface="Trebuchet MS"/>
                <a:cs typeface="Trebuchet MS"/>
              </a:rPr>
              <a:t>n </a:t>
            </a:r>
            <a:r>
              <a:rPr sz="2400" spc="310" dirty="0">
                <a:latin typeface="Trebuchet MS"/>
                <a:cs typeface="Trebuchet MS"/>
              </a:rPr>
              <a:t>–</a:t>
            </a:r>
            <a:r>
              <a:rPr sz="2400" spc="-37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8458" y="4135373"/>
            <a:ext cx="1371600" cy="28575"/>
          </a:xfrm>
          <a:custGeom>
            <a:avLst/>
            <a:gdLst/>
            <a:ahLst/>
            <a:cxnLst/>
            <a:rect l="l" t="t" r="r" b="b"/>
            <a:pathLst>
              <a:path w="1371600" h="28575">
                <a:moveTo>
                  <a:pt x="1371599" y="28194"/>
                </a:moveTo>
                <a:lnTo>
                  <a:pt x="1371599" y="0"/>
                </a:lnTo>
                <a:lnTo>
                  <a:pt x="0" y="0"/>
                </a:lnTo>
                <a:lnTo>
                  <a:pt x="0" y="28194"/>
                </a:lnTo>
                <a:lnTo>
                  <a:pt x="137159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8344"/>
              </p:ext>
            </p:extLst>
          </p:nvPr>
        </p:nvGraphicFramePr>
        <p:xfrm>
          <a:off x="6195550" y="2311180"/>
          <a:ext cx="3728085" cy="18606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5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747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0.967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4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0.940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4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0.940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0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4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0.967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5715">
                        <a:lnSpc>
                          <a:spcPts val="1839"/>
                        </a:lnSpc>
                      </a:pPr>
                      <a:r>
                        <a:rPr sz="3600" i="1" spc="-247" baseline="-9259" dirty="0">
                          <a:latin typeface="Trebuchet MS"/>
                          <a:cs typeface="Trebuchet MS"/>
                        </a:rPr>
                        <a:t>x</a:t>
                      </a:r>
                      <a:r>
                        <a:rPr sz="3600" i="1" spc="-450" baseline="-925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600" spc="-142" baseline="-16203" dirty="0">
                          <a:latin typeface="Trebuchet MS"/>
                          <a:cs typeface="Trebuchet MS"/>
                        </a:rPr>
                        <a:t>)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0.953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4402835" y="3811778"/>
            <a:ext cx="409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Symbol"/>
                <a:cs typeface="Symbol"/>
              </a:rPr>
              <a:t></a:t>
            </a:r>
            <a:r>
              <a:rPr sz="3600" spc="-442" baseline="-16203" dirty="0">
                <a:latin typeface="Times New Roman"/>
                <a:cs typeface="Times New Roman"/>
              </a:rPr>
              <a:t> </a:t>
            </a:r>
            <a:r>
              <a:rPr sz="1600" i="1" spc="-30" dirty="0"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29809" y="390321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Trebuchet MS"/>
                <a:cs typeface="Trebuchet MS"/>
              </a:rPr>
              <a:t>=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61635" y="4647884"/>
            <a:ext cx="20955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i="1" spc="-65" dirty="0">
                <a:latin typeface="Symbol"/>
                <a:cs typeface="Symbol"/>
              </a:rPr>
              <a:t></a:t>
            </a:r>
            <a:endParaRPr sz="2500" dirty="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63788" y="6099302"/>
            <a:ext cx="21056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140" dirty="0">
                <a:latin typeface="Trebuchet MS"/>
                <a:cs typeface="Trebuchet MS"/>
              </a:rPr>
              <a:t>x </a:t>
            </a:r>
            <a:r>
              <a:rPr sz="2000" spc="-55" dirty="0">
                <a:latin typeface="Trebuchet MS"/>
                <a:cs typeface="Trebuchet MS"/>
              </a:rPr>
              <a:t>= </a:t>
            </a:r>
            <a:r>
              <a:rPr sz="2000" spc="-105" dirty="0">
                <a:latin typeface="Trebuchet MS"/>
                <a:cs typeface="Trebuchet MS"/>
              </a:rPr>
              <a:t>0.949, </a:t>
            </a:r>
            <a:r>
              <a:rPr sz="2000" spc="-5" dirty="0">
                <a:latin typeface="Symbol"/>
                <a:cs typeface="Symbol"/>
              </a:rPr>
              <a:t>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=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0.018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80297" y="6142482"/>
            <a:ext cx="168910" cy="28575"/>
          </a:xfrm>
          <a:custGeom>
            <a:avLst/>
            <a:gdLst/>
            <a:ahLst/>
            <a:cxnLst/>
            <a:rect l="l" t="t" r="r" b="b"/>
            <a:pathLst>
              <a:path w="168909" h="28575">
                <a:moveTo>
                  <a:pt x="168401" y="28194"/>
                </a:moveTo>
                <a:lnTo>
                  <a:pt x="168401" y="0"/>
                </a:lnTo>
                <a:lnTo>
                  <a:pt x="0" y="0"/>
                </a:lnTo>
                <a:lnTo>
                  <a:pt x="0" y="28194"/>
                </a:lnTo>
                <a:lnTo>
                  <a:pt x="168401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矩形 21"/>
          <p:cNvSpPr/>
          <p:nvPr/>
        </p:nvSpPr>
        <p:spPr>
          <a:xfrm>
            <a:off x="6056250" y="2634550"/>
            <a:ext cx="219532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「所有準確率的和」除以「樣本</a:t>
            </a:r>
            <a:r>
              <a:rPr lang="zh-TW" altLang="en-US" b="1" dirty="0" smtClean="0"/>
              <a:t>數 </a:t>
            </a:r>
            <a:r>
              <a:rPr lang="en-US" altLang="zh-TW" b="1" dirty="0" smtClean="0"/>
              <a:t>(</a:t>
            </a:r>
            <a:r>
              <a:rPr lang="en-US" altLang="zh-TW" b="1" dirty="0"/>
              <a:t>10</a:t>
            </a:r>
            <a:r>
              <a:rPr lang="en-US" altLang="zh-TW" b="1" dirty="0" smtClean="0"/>
              <a:t>)</a:t>
            </a:r>
            <a:r>
              <a:rPr lang="zh-TW" altLang="en-US" b="1" dirty="0"/>
              <a:t> 」</a:t>
            </a:r>
          </a:p>
        </p:txBody>
      </p:sp>
      <p:cxnSp>
        <p:nvCxnSpPr>
          <p:cNvPr id="30" name="直線接點 29"/>
          <p:cNvCxnSpPr/>
          <p:nvPr/>
        </p:nvCxnSpPr>
        <p:spPr>
          <a:xfrm>
            <a:off x="6166103" y="3767582"/>
            <a:ext cx="1584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823806" y="3657600"/>
            <a:ext cx="2290729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/>
              <a:t>「</a:t>
            </a:r>
            <a:r>
              <a:rPr lang="zh-TW" altLang="en-US" b="1" dirty="0" smtClean="0"/>
              <a:t>準確率減去</a:t>
            </a:r>
            <a:r>
              <a:rPr lang="zh-TW" altLang="en-US" b="1" dirty="0"/>
              <a:t>平均值的平方</a:t>
            </a:r>
            <a:r>
              <a:rPr lang="zh-TW" altLang="en-US" b="1" dirty="0" smtClean="0"/>
              <a:t>和</a:t>
            </a:r>
            <a:r>
              <a:rPr lang="zh-TW" altLang="en-US" b="1" dirty="0"/>
              <a:t>」</a:t>
            </a:r>
            <a:r>
              <a:rPr lang="zh-TW" altLang="en-US" b="1" dirty="0" smtClean="0"/>
              <a:t>除</a:t>
            </a:r>
            <a:r>
              <a:rPr lang="zh-TW" altLang="en-US" b="1" dirty="0"/>
              <a:t>以</a:t>
            </a:r>
            <a:r>
              <a:rPr lang="en-US" altLang="zh-TW" b="1" dirty="0"/>
              <a:t>n-1</a:t>
            </a:r>
            <a:endParaRPr lang="zh-TW" altLang="en-US" b="1" dirty="0"/>
          </a:p>
        </p:txBody>
      </p:sp>
      <p:sp>
        <p:nvSpPr>
          <p:cNvPr id="32" name="矩形 31"/>
          <p:cNvSpPr/>
          <p:nvPr/>
        </p:nvSpPr>
        <p:spPr>
          <a:xfrm>
            <a:off x="1384604" y="5530621"/>
            <a:ext cx="6829582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n-1</a:t>
            </a:r>
            <a:r>
              <a:rPr lang="zh-TW" altLang="en-US" b="1" dirty="0"/>
              <a:t>做</a:t>
            </a:r>
            <a:r>
              <a:rPr lang="zh-TW" altLang="en-US" b="1" dirty="0" smtClean="0"/>
              <a:t>除數而</a:t>
            </a:r>
            <a:r>
              <a:rPr lang="zh-TW" altLang="en-US" b="1" dirty="0"/>
              <a:t>不是</a:t>
            </a:r>
            <a:r>
              <a:rPr lang="en-US" altLang="zh-TW" b="1" dirty="0"/>
              <a:t>n</a:t>
            </a:r>
            <a:r>
              <a:rPr lang="zh-TW" altLang="en-US" b="1" dirty="0"/>
              <a:t>，是因為我們已經計算了樣本的平均值</a:t>
            </a:r>
            <a:r>
              <a:rPr lang="zh-TW" altLang="en-US" b="1" dirty="0" smtClean="0"/>
              <a:t>。</a:t>
            </a:r>
            <a:endParaRPr lang="en-US" altLang="zh-TW" b="1" dirty="0" smtClean="0"/>
          </a:p>
          <a:p>
            <a:r>
              <a:rPr lang="zh-TW" altLang="en-US" b="1" dirty="0" smtClean="0"/>
              <a:t>以</a:t>
            </a:r>
            <a:r>
              <a:rPr lang="en-US" altLang="zh-TW" b="1" dirty="0"/>
              <a:t>n-1</a:t>
            </a:r>
            <a:r>
              <a:rPr lang="zh-TW" altLang="en-US" b="1" dirty="0"/>
              <a:t>做除數，相比</a:t>
            </a:r>
            <a:r>
              <a:rPr lang="en-US" altLang="zh-TW" b="1" dirty="0"/>
              <a:t>n</a:t>
            </a:r>
            <a:r>
              <a:rPr lang="zh-TW" altLang="en-US" b="1" dirty="0"/>
              <a:t>而言，會得到較大的樣本標準差。</a:t>
            </a:r>
          </a:p>
        </p:txBody>
      </p:sp>
      <p:cxnSp>
        <p:nvCxnSpPr>
          <p:cNvPr id="34" name="肘形接點 33"/>
          <p:cNvCxnSpPr/>
          <p:nvPr/>
        </p:nvCxnSpPr>
        <p:spPr>
          <a:xfrm rot="16200000" flipH="1">
            <a:off x="6498257" y="3634377"/>
            <a:ext cx="2652550" cy="2277299"/>
          </a:xfrm>
          <a:prstGeom prst="bentConnector3">
            <a:avLst>
              <a:gd name="adj1" fmla="val 50000"/>
            </a:avLst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接點 45"/>
          <p:cNvCxnSpPr>
            <a:stCxn id="31" idx="3"/>
          </p:cNvCxnSpPr>
          <p:nvPr/>
        </p:nvCxnSpPr>
        <p:spPr>
          <a:xfrm>
            <a:off x="9114535" y="4076700"/>
            <a:ext cx="1170382" cy="1999234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990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2.3: </a:t>
            </a:r>
            <a:r>
              <a:rPr lang="zh-TW" altLang="en-US" sz="3200" spc="-229" dirty="0" smtClean="0"/>
              <a:t>重複的訓練及測試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498346"/>
            <a:ext cx="8053705" cy="16825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indent="-482600">
              <a:spcBef>
                <a:spcPts val="1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b="1" spc="-140" dirty="0">
                <a:latin typeface="Trebuchet MS"/>
                <a:cs typeface="Trebuchet MS"/>
              </a:rPr>
              <a:t>基本準則</a:t>
            </a:r>
            <a:r>
              <a:rPr lang="zh-TW" altLang="en-US" sz="2400" b="1" spc="-135" dirty="0">
                <a:latin typeface="Trebuchet MS"/>
                <a:cs typeface="Trebuchet MS"/>
              </a:rPr>
              <a:t>：</a:t>
            </a:r>
            <a:r>
              <a:rPr lang="zh-TW" altLang="en-US" sz="2400" b="1" spc="-235" dirty="0">
                <a:latin typeface="Trebuchet MS"/>
                <a:cs typeface="Trebuchet MS"/>
              </a:rPr>
              <a:t>訓練和測試資料都是分別取自無限總體的獨立樣本</a:t>
            </a:r>
            <a:r>
              <a:rPr lang="zh-TW" altLang="en-US" sz="2400" b="1" spc="-235" dirty="0" smtClean="0">
                <a:latin typeface="Trebuchet MS"/>
                <a:cs typeface="Trebuchet MS"/>
              </a:rPr>
              <a:t>。</a:t>
            </a:r>
            <a:endParaRPr sz="2400" b="1" dirty="0" smtClean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b="1" spc="-140" dirty="0" smtClean="0">
                <a:latin typeface="Trebuchet MS"/>
                <a:cs typeface="Trebuchet MS"/>
              </a:rPr>
              <a:t>我們預期結果會有些微變化</a:t>
            </a:r>
            <a:r>
              <a:rPr sz="2400" b="1" spc="-480" dirty="0" smtClean="0">
                <a:latin typeface="Trebuchet MS"/>
                <a:cs typeface="Trebuchet MS"/>
              </a:rPr>
              <a:t> </a:t>
            </a:r>
            <a:r>
              <a:rPr sz="2400" b="1" spc="-110" dirty="0">
                <a:latin typeface="Trebuchet MS"/>
                <a:cs typeface="Trebuchet MS"/>
              </a:rPr>
              <a:t>…</a:t>
            </a:r>
            <a:endParaRPr sz="2400" b="1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sz="2400" b="1" spc="-110" dirty="0">
                <a:latin typeface="Trebuchet MS"/>
                <a:cs typeface="Trebuchet MS"/>
              </a:rPr>
              <a:t>…</a:t>
            </a:r>
            <a:r>
              <a:rPr sz="2400" b="1" spc="-185" dirty="0">
                <a:latin typeface="Trebuchet MS"/>
                <a:cs typeface="Trebuchet MS"/>
              </a:rPr>
              <a:t> </a:t>
            </a:r>
            <a:r>
              <a:rPr lang="zh-TW" altLang="en-US" sz="2400" b="1" spc="-185" dirty="0" smtClean="0">
                <a:latin typeface="Trebuchet MS"/>
                <a:cs typeface="Trebuchet MS"/>
              </a:rPr>
              <a:t>藉由設定隨機數</a:t>
            </a:r>
            <a:endParaRPr sz="2400" b="1" dirty="0">
              <a:latin typeface="Trebuchet MS"/>
              <a:cs typeface="Trebuchet MS"/>
            </a:endParaRPr>
          </a:p>
          <a:p>
            <a:pPr marL="494665" indent="-482600"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b="1" spc="-110" dirty="0" smtClean="0">
                <a:latin typeface="Trebuchet MS"/>
                <a:cs typeface="Trebuchet MS"/>
              </a:rPr>
              <a:t>可以實驗性地</a:t>
            </a:r>
            <a:r>
              <a:rPr lang="en-US" altLang="zh-TW" sz="2400" b="1" spc="-110" dirty="0" smtClean="0">
                <a:latin typeface="Trebuchet MS"/>
                <a:cs typeface="Trebuchet MS"/>
              </a:rPr>
              <a:t>(</a:t>
            </a:r>
            <a:r>
              <a:rPr lang="en-US" altLang="zh-TW" sz="2400" b="1" spc="-125" dirty="0" smtClean="0">
                <a:latin typeface="Trebuchet MS"/>
                <a:cs typeface="Trebuchet MS"/>
              </a:rPr>
              <a:t>experimentally</a:t>
            </a:r>
            <a:r>
              <a:rPr lang="en-US" altLang="zh-TW" sz="2400" b="1" spc="-110" dirty="0" smtClean="0">
                <a:latin typeface="Trebuchet MS"/>
                <a:cs typeface="Trebuchet MS"/>
              </a:rPr>
              <a:t>)</a:t>
            </a:r>
            <a:r>
              <a:rPr lang="zh-TW" altLang="en-US" sz="2400" b="1" spc="-110" dirty="0" smtClean="0">
                <a:latin typeface="Trebuchet MS"/>
                <a:cs typeface="Trebuchet MS"/>
              </a:rPr>
              <a:t>計算平均值和標準差</a:t>
            </a:r>
            <a:endParaRPr sz="2400" b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4515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2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4</a:t>
            </a:r>
            <a:endParaRPr sz="2000" dirty="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00" dirty="0" smtClean="0">
                <a:latin typeface="Trebuchet MS"/>
                <a:cs typeface="Trebuchet MS"/>
              </a:rPr>
              <a:t>基線準確率</a:t>
            </a: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作者：</a:t>
            </a:r>
            <a:r>
              <a:rPr lang="en-US" sz="2300" spc="-75" dirty="0" smtClean="0">
                <a:latin typeface="Trebuchet MS"/>
                <a:cs typeface="Trebuchet MS"/>
              </a:rPr>
              <a:t>Ian H. 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73372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40" dirty="0" smtClean="0"/>
              <a:t>使用</a:t>
            </a:r>
            <a:r>
              <a:rPr lang="en-US" altLang="zh-TW" spc="-240" dirty="0" smtClean="0"/>
              <a:t>Weka</a:t>
            </a:r>
            <a:r>
              <a:rPr lang="zh-TW" altLang="en-US" spc="-240" dirty="0" smtClean="0"/>
              <a:t>進行資料探勘</a:t>
            </a:r>
            <a:endParaRPr spc="-270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58255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2.1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自己當分類器！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44540" y="3044951"/>
            <a:ext cx="4067175" cy="375285"/>
            <a:chOff x="5844540" y="3044951"/>
            <a:chExt cx="4067175" cy="375285"/>
          </a:xfrm>
        </p:grpSpPr>
        <p:sp>
          <p:nvSpPr>
            <p:cNvPr id="4" name="object 4"/>
            <p:cNvSpPr/>
            <p:nvPr/>
          </p:nvSpPr>
          <p:spPr>
            <a:xfrm>
              <a:off x="5858256" y="3059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44540" y="3044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4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2316" y="28956"/>
                  </a:lnTo>
                  <a:lnTo>
                    <a:pt x="4052316" y="374904"/>
                  </a:lnTo>
                  <a:lnTo>
                    <a:pt x="4066794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13715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6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5948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5948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2316" y="345948"/>
                  </a:lnTo>
                  <a:close/>
                </a:path>
                <a:path w="4067175" h="375285">
                  <a:moveTo>
                    <a:pt x="4052316" y="374904"/>
                  </a:moveTo>
                  <a:lnTo>
                    <a:pt x="4052316" y="345948"/>
                  </a:lnTo>
                  <a:lnTo>
                    <a:pt x="4038600" y="360426"/>
                  </a:lnTo>
                  <a:lnTo>
                    <a:pt x="4038600" y="374904"/>
                  </a:lnTo>
                  <a:lnTo>
                    <a:pt x="4052316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858255" y="3059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2.2 </a:t>
            </a:r>
            <a:r>
              <a:rPr lang="zh-TW" altLang="en-US" sz="1800" b="1" spc="-125" dirty="0" smtClean="0">
                <a:latin typeface="Trebuchet MS"/>
                <a:cs typeface="Trebuchet MS"/>
              </a:rPr>
              <a:t>訓練及測試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44540" y="3808476"/>
            <a:ext cx="4067175" cy="375285"/>
            <a:chOff x="5844540" y="3808476"/>
            <a:chExt cx="4067175" cy="375285"/>
          </a:xfrm>
        </p:grpSpPr>
        <p:sp>
          <p:nvSpPr>
            <p:cNvPr id="8" name="object 8"/>
            <p:cNvSpPr/>
            <p:nvPr/>
          </p:nvSpPr>
          <p:spPr>
            <a:xfrm>
              <a:off x="5858256" y="3822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44540" y="3808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3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2316" y="28956"/>
                  </a:lnTo>
                  <a:lnTo>
                    <a:pt x="4052316" y="374903"/>
                  </a:lnTo>
                  <a:lnTo>
                    <a:pt x="4066794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13715" y="346710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6710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4052316" y="374903"/>
                  </a:moveTo>
                  <a:lnTo>
                    <a:pt x="4052316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23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58255" y="3822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2.3 </a:t>
            </a:r>
            <a:r>
              <a:rPr lang="zh-TW" altLang="en-US" sz="1800" b="1" spc="-30" dirty="0" smtClean="0">
                <a:latin typeface="Trebuchet MS"/>
                <a:cs typeface="Trebuchet MS"/>
              </a:rPr>
              <a:t>更多的訓練</a:t>
            </a:r>
            <a:r>
              <a:rPr lang="en-US" altLang="zh-TW" sz="1800" b="1" spc="-30" dirty="0" smtClean="0">
                <a:latin typeface="Trebuchet MS"/>
                <a:cs typeface="Trebuchet MS"/>
              </a:rPr>
              <a:t>/</a:t>
            </a:r>
            <a:r>
              <a:rPr lang="zh-TW" altLang="en-US" sz="1800" b="1" spc="-30" dirty="0" smtClean="0">
                <a:latin typeface="Trebuchet MS"/>
                <a:cs typeface="Trebuchet MS"/>
              </a:rPr>
              <a:t>測試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44540" y="4570476"/>
            <a:ext cx="4067175" cy="375285"/>
            <a:chOff x="5844540" y="4570476"/>
            <a:chExt cx="4067175" cy="375285"/>
          </a:xfrm>
        </p:grpSpPr>
        <p:sp>
          <p:nvSpPr>
            <p:cNvPr id="12" name="object 12"/>
            <p:cNvSpPr/>
            <p:nvPr/>
          </p:nvSpPr>
          <p:spPr>
            <a:xfrm>
              <a:off x="5858256" y="4584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44540" y="4570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4" y="374903"/>
                  </a:moveTo>
                  <a:lnTo>
                    <a:pt x="4066794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3715" y="374904"/>
                  </a:lnTo>
                  <a:lnTo>
                    <a:pt x="13715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2316" y="28956"/>
                  </a:lnTo>
                  <a:lnTo>
                    <a:pt x="4052316" y="374903"/>
                  </a:lnTo>
                  <a:lnTo>
                    <a:pt x="4066794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3715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3715" y="28956"/>
                  </a:lnTo>
                  <a:lnTo>
                    <a:pt x="13715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13715" y="346710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3715" y="346710"/>
                  </a:lnTo>
                  <a:lnTo>
                    <a:pt x="13715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2316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2316" y="28956"/>
                  </a:lnTo>
                  <a:close/>
                </a:path>
                <a:path w="4067175" h="375285">
                  <a:moveTo>
                    <a:pt x="4052316" y="346710"/>
                  </a:moveTo>
                  <a:lnTo>
                    <a:pt x="4052316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2316" y="346710"/>
                  </a:lnTo>
                  <a:close/>
                </a:path>
                <a:path w="4067175" h="375285">
                  <a:moveTo>
                    <a:pt x="4052316" y="374903"/>
                  </a:moveTo>
                  <a:lnTo>
                    <a:pt x="4052316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2316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58255" y="4584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2.4 </a:t>
            </a:r>
            <a:r>
              <a:rPr lang="zh-TW" altLang="en-US" sz="1800" b="1" spc="-160" dirty="0" smtClean="0">
                <a:latin typeface="Trebuchet MS"/>
                <a:cs typeface="Trebuchet MS"/>
              </a:rPr>
              <a:t>基線</a:t>
            </a:r>
            <a:r>
              <a:rPr lang="zh-TW" altLang="en-US" sz="1800" b="1" spc="-95" dirty="0" smtClean="0">
                <a:latin typeface="Trebuchet MS"/>
                <a:cs typeface="Trebuchet MS"/>
              </a:rPr>
              <a:t>準確率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49696" y="5407914"/>
            <a:ext cx="323215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2.5</a:t>
            </a:r>
            <a:r>
              <a:rPr sz="1800" b="1" spc="-195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Cross‐validation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2.6 </a:t>
            </a:r>
            <a:r>
              <a:rPr sz="1800" b="1" spc="-95" dirty="0">
                <a:latin typeface="Trebuchet MS"/>
                <a:cs typeface="Trebuchet MS"/>
              </a:rPr>
              <a:t>Cross‐validation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results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44540" y="5154167"/>
            <a:ext cx="4070603" cy="1402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472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2.4: </a:t>
            </a:r>
            <a:r>
              <a:rPr lang="zh-TW" altLang="en-US" sz="3200" spc="-190" dirty="0" smtClean="0"/>
              <a:t>準確率</a:t>
            </a:r>
            <a:endParaRPr sz="3200" dirty="0"/>
          </a:p>
        </p:txBody>
      </p:sp>
      <p:grpSp>
        <p:nvGrpSpPr>
          <p:cNvPr id="18" name="object 18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19" name="object 19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23" name="object 23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90056" y="3642614"/>
            <a:ext cx="2044700" cy="268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Simple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57527" y="3425952"/>
            <a:ext cx="3446145" cy="3432175"/>
            <a:chOff x="1557527" y="3425952"/>
            <a:chExt cx="3446145" cy="3432175"/>
          </a:xfrm>
        </p:grpSpPr>
        <p:sp>
          <p:nvSpPr>
            <p:cNvPr id="27" name="object 27"/>
            <p:cNvSpPr/>
            <p:nvPr/>
          </p:nvSpPr>
          <p:spPr>
            <a:xfrm>
              <a:off x="1636013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1535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36013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57527" y="3425952"/>
              <a:ext cx="3445764" cy="3432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472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5" dirty="0"/>
              <a:t>2.4</a:t>
            </a:r>
            <a:r>
              <a:rPr sz="3200" spc="-285" dirty="0" smtClean="0"/>
              <a:t>:</a:t>
            </a:r>
            <a:r>
              <a:rPr lang="zh-TW" altLang="en-US" sz="3200" spc="-160" dirty="0"/>
              <a:t>基線</a:t>
            </a:r>
            <a:r>
              <a:rPr lang="zh-TW" altLang="en-US" sz="3200" spc="-190" dirty="0" smtClean="0"/>
              <a:t>準確率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928876"/>
            <a:ext cx="8500618" cy="357982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6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打開檔案</a:t>
            </a:r>
            <a:r>
              <a:rPr sz="24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sz="2400" spc="-195" dirty="0" smtClean="0">
                <a:latin typeface="Trebuchet MS"/>
                <a:cs typeface="Trebuchet MS"/>
              </a:rPr>
              <a:t>Test </a:t>
            </a:r>
            <a:r>
              <a:rPr sz="2400" spc="-105" dirty="0">
                <a:latin typeface="Trebuchet MS"/>
                <a:cs typeface="Trebuchet MS"/>
              </a:rPr>
              <a:t>option: </a:t>
            </a:r>
            <a:r>
              <a:rPr sz="2400" spc="-130" dirty="0">
                <a:latin typeface="Trebuchet MS"/>
                <a:cs typeface="Trebuchet MS"/>
              </a:rPr>
              <a:t>Percentage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split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400" spc="-130" dirty="0" smtClean="0">
                <a:latin typeface="Trebuchet MS"/>
                <a:cs typeface="Trebuchet MS"/>
              </a:rPr>
              <a:t>嘗試使用這些分類器</a:t>
            </a:r>
            <a:r>
              <a:rPr sz="2400" spc="-130" dirty="0" smtClean="0">
                <a:latin typeface="Trebuchet MS"/>
                <a:cs typeface="Trebuchet MS"/>
              </a:rPr>
              <a:t>: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70915" algn="l"/>
              </a:tabLst>
            </a:pPr>
            <a:r>
              <a:rPr sz="2400" b="1" i="1" spc="-185" dirty="0">
                <a:solidFill>
                  <a:srgbClr val="FF0000"/>
                </a:solidFill>
                <a:latin typeface="Trebuchet MS"/>
                <a:cs typeface="Trebuchet MS"/>
              </a:rPr>
              <a:t>trees 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i="1" spc="-18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i="1" spc="-270" dirty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80"/>
              </a:spcBef>
              <a:buFont typeface="Trebuchet MS"/>
              <a:buChar char="–"/>
              <a:tabLst>
                <a:tab pos="970915" algn="l"/>
              </a:tabLst>
            </a:pPr>
            <a:r>
              <a:rPr sz="2400" b="1" i="1" spc="-17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bayes</a:t>
            </a:r>
            <a:r>
              <a:rPr lang="zh-TW" altLang="en-US" sz="2400" b="1" i="1" spc="-215" dirty="0">
                <a:solidFill>
                  <a:srgbClr val="FF0000"/>
                </a:solidFill>
                <a:latin typeface="Trebuchet MS"/>
                <a:cs typeface="Trebuchet MS"/>
              </a:rPr>
              <a:t>資料夾下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的 </a:t>
            </a:r>
            <a:r>
              <a:rPr sz="2400" b="1" i="1" spc="-15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NaiveBayes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70915" algn="l"/>
              </a:tabLst>
            </a:pPr>
            <a:r>
              <a:rPr sz="2400" b="1" i="1" spc="-225" dirty="0" smtClean="0">
                <a:solidFill>
                  <a:srgbClr val="FF0000"/>
                </a:solidFill>
                <a:latin typeface="Trebuchet MS"/>
                <a:cs typeface="Trebuchet MS"/>
              </a:rPr>
              <a:t>lazy</a:t>
            </a:r>
            <a:r>
              <a:rPr lang="zh-TW" altLang="en-US" sz="2400" b="1" i="1" spc="-215" dirty="0">
                <a:solidFill>
                  <a:srgbClr val="FF0000"/>
                </a:solidFill>
                <a:latin typeface="Trebuchet MS"/>
                <a:cs typeface="Trebuchet MS"/>
              </a:rPr>
              <a:t>資料夾下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的 </a:t>
            </a:r>
            <a:r>
              <a:rPr sz="2400" b="1" i="1" spc="-8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IBk</a:t>
            </a:r>
            <a:endParaRPr sz="2400" dirty="0">
              <a:latin typeface="Trebuchet MS"/>
              <a:cs typeface="Trebuchet MS"/>
            </a:endParaRPr>
          </a:p>
          <a:p>
            <a:pPr marL="970280" lvl="1" indent="-286385">
              <a:lnSpc>
                <a:spcPct val="100000"/>
              </a:lnSpc>
              <a:spcBef>
                <a:spcPts val="575"/>
              </a:spcBef>
              <a:buFont typeface="Trebuchet MS"/>
              <a:buChar char="–"/>
              <a:tabLst>
                <a:tab pos="970915" algn="l"/>
              </a:tabLst>
            </a:pPr>
            <a:r>
              <a:rPr sz="2400" b="1" i="1" spc="-160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2400" b="1" i="1" spc="-215" dirty="0">
                <a:solidFill>
                  <a:srgbClr val="FF0000"/>
                </a:solidFill>
                <a:latin typeface="Trebuchet MS"/>
                <a:cs typeface="Trebuchet MS"/>
              </a:rPr>
              <a:t>資料夾下</a:t>
            </a:r>
            <a:r>
              <a:rPr lang="zh-TW" altLang="en-US" sz="2400" b="1" i="1" spc="-215" dirty="0" smtClean="0">
                <a:solidFill>
                  <a:srgbClr val="FF0000"/>
                </a:solidFill>
                <a:latin typeface="Trebuchet MS"/>
                <a:cs typeface="Trebuchet MS"/>
              </a:rPr>
              <a:t>的 </a:t>
            </a:r>
            <a:r>
              <a:rPr sz="2400" b="1" i="1" spc="-235" dirty="0" smtClean="0">
                <a:solidFill>
                  <a:srgbClr val="FF0000"/>
                </a:solidFill>
                <a:latin typeface="Trebuchet MS"/>
                <a:cs typeface="Trebuchet MS"/>
              </a:rPr>
              <a:t>PART</a:t>
            </a:r>
            <a:endParaRPr sz="2400" dirty="0">
              <a:latin typeface="Trebuchet MS"/>
              <a:cs typeface="Trebuchet MS"/>
            </a:endParaRPr>
          </a:p>
          <a:p>
            <a:pPr marL="494030">
              <a:lnSpc>
                <a:spcPct val="100000"/>
              </a:lnSpc>
              <a:spcBef>
                <a:spcPts val="625"/>
              </a:spcBef>
            </a:pPr>
            <a:r>
              <a:rPr sz="2400" spc="-325" dirty="0" smtClean="0">
                <a:latin typeface="Trebuchet MS"/>
                <a:cs typeface="Trebuchet MS"/>
              </a:rPr>
              <a:t>(</a:t>
            </a:r>
            <a:r>
              <a:rPr lang="zh-TW" altLang="en-US" sz="2400" spc="-325" dirty="0" smtClean="0">
                <a:latin typeface="Trebuchet MS"/>
                <a:cs typeface="Trebuchet MS"/>
              </a:rPr>
              <a:t>我們不久後就會學到這些分類器</a:t>
            </a:r>
            <a:r>
              <a:rPr sz="2400" spc="-14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4536" y="1422908"/>
            <a:ext cx="100116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25" dirty="0" smtClean="0">
                <a:latin typeface="Trebuchet MS"/>
                <a:cs typeface="Trebuchet MS"/>
              </a:rPr>
              <a:t>使用糖尿病資料集</a:t>
            </a:r>
            <a:r>
              <a:rPr lang="en-US" altLang="zh-TW" sz="2800" b="1" spc="-125" dirty="0" smtClean="0">
                <a:latin typeface="Trebuchet MS"/>
                <a:cs typeface="Trebuchet MS"/>
              </a:rPr>
              <a:t>(</a:t>
            </a:r>
            <a:r>
              <a:rPr sz="2800" b="1" spc="-150" dirty="0" smtClean="0">
                <a:latin typeface="Trebuchet MS"/>
                <a:cs typeface="Trebuchet MS"/>
              </a:rPr>
              <a:t>diabetes </a:t>
            </a:r>
            <a:r>
              <a:rPr sz="2800" b="1" spc="-140" dirty="0" smtClean="0">
                <a:latin typeface="Trebuchet MS"/>
                <a:cs typeface="Trebuchet MS"/>
              </a:rPr>
              <a:t>dataset</a:t>
            </a:r>
            <a:r>
              <a:rPr lang="en-US" altLang="zh-TW" sz="2800" b="1" spc="-140" dirty="0" smtClean="0">
                <a:latin typeface="Trebuchet MS"/>
                <a:cs typeface="Trebuchet MS"/>
              </a:rPr>
              <a:t>)</a:t>
            </a:r>
            <a:r>
              <a:rPr sz="2800" b="1" spc="-140" dirty="0" smtClean="0">
                <a:latin typeface="Trebuchet MS"/>
                <a:cs typeface="Trebuchet MS"/>
              </a:rPr>
              <a:t> 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並且使用默認的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holdout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驗證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2816</TotalTime>
  <Words>5896</Words>
  <Application>Microsoft Office PowerPoint</Application>
  <PresentationFormat>寬螢幕</PresentationFormat>
  <Paragraphs>832</Paragraphs>
  <Slides>164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164</vt:i4>
      </vt:variant>
    </vt:vector>
  </HeadingPairs>
  <TitlesOfParts>
    <vt:vector size="172" baseType="lpstr">
      <vt:lpstr>新細明體</vt:lpstr>
      <vt:lpstr>Arial</vt:lpstr>
      <vt:lpstr>Calibri</vt:lpstr>
      <vt:lpstr>Symbol</vt:lpstr>
      <vt:lpstr>Times New Roman</vt:lpstr>
      <vt:lpstr>Trebuchet MS</vt:lpstr>
      <vt:lpstr>Wingdings</vt:lpstr>
      <vt:lpstr>Office Theme</vt:lpstr>
      <vt:lpstr>使用Weka進行資料探勘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Lesson 2.1: 自己當分類器！</vt:lpstr>
      <vt:lpstr>使用Weka進行資料探勘</vt:lpstr>
      <vt:lpstr>Lesson 2.2: 訓練及測試</vt:lpstr>
      <vt:lpstr>Lesson 2.2: 訓練及測試</vt:lpstr>
      <vt:lpstr>Lesson 2.2: 訓練及測試</vt:lpstr>
      <vt:lpstr>Lesson 2.2: 訓練及測試</vt:lpstr>
      <vt:lpstr>Lesson 2.2: 訓練及測試</vt:lpstr>
      <vt:lpstr>Lesson 2.2: 訓練及測試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  – 實作</vt:lpstr>
      <vt:lpstr>Lesson 2.2: 訓練及測試</vt:lpstr>
      <vt:lpstr>使用Weka進行資料探勘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Lesson 2.3: 重複的訓練及測試</vt:lpstr>
      <vt:lpstr>使用Weka進行資料探勘</vt:lpstr>
      <vt:lpstr>Lesson 2.4: 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Lesson 2.4:基線準確率</vt:lpstr>
      <vt:lpstr>使用Weka進行資料探勘</vt:lpstr>
      <vt:lpstr>Lesson 2.5: 交叉驗證</vt:lpstr>
      <vt:lpstr>Lesson 2.5: 交叉驗證</vt:lpstr>
      <vt:lpstr>Lesson 2.5: 交叉驗證</vt:lpstr>
      <vt:lpstr>Lesson 2.5: 交叉驗證</vt:lpstr>
      <vt:lpstr>Lesson 2.5: 交叉驗證</vt:lpstr>
      <vt:lpstr>Lesson 2.5: 交叉驗證</vt:lpstr>
      <vt:lpstr>使用Weka進行資料探勘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Lesson 2.6: 交叉驗證的結果</vt:lpstr>
      <vt:lpstr>Data Mining with Weka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 (Class 2) - 2013</dc:title>
  <dc:creator>Ian H. Witten</dc:creator>
  <cp:keywords>Weka; University of Waikato; data mining</cp:keywords>
  <cp:lastModifiedBy>Windows 使用者</cp:lastModifiedBy>
  <cp:revision>77</cp:revision>
  <dcterms:created xsi:type="dcterms:W3CDTF">2020-09-29T01:22:13Z</dcterms:created>
  <dcterms:modified xsi:type="dcterms:W3CDTF">2020-10-07T13:03:14Z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2013-09-09T00:00:00Z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2020-09-29T00:00:00Z</vt:filetime>
  </property>
</Properties>
</file>